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3.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4.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5.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6.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7.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8.xml" ContentType="application/vnd.openxmlformats-officedocument.theme+xml"/>
  <Override PartName="/ppt/media/image41.jpg" ContentType="image/jpg"/>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 id="2147483770" r:id="rId2"/>
    <p:sldMasterId id="2147483802" r:id="rId3"/>
    <p:sldMasterId id="2147483834" r:id="rId4"/>
    <p:sldMasterId id="2147483859" r:id="rId5"/>
    <p:sldMasterId id="2147483882" r:id="rId6"/>
    <p:sldMasterId id="2147483910" r:id="rId7"/>
    <p:sldMasterId id="2147483930" r:id="rId8"/>
    <p:sldMasterId id="2147483959" r:id="rId9"/>
  </p:sldMasterIdLst>
  <p:notesMasterIdLst>
    <p:notesMasterId r:id="rId42"/>
  </p:notesMasterIdLst>
  <p:handoutMasterIdLst>
    <p:handoutMasterId r:id="rId43"/>
  </p:handoutMasterIdLst>
  <p:sldIdLst>
    <p:sldId id="540" r:id="rId10"/>
    <p:sldId id="542" r:id="rId11"/>
    <p:sldId id="586" r:id="rId12"/>
    <p:sldId id="554" r:id="rId13"/>
    <p:sldId id="449" r:id="rId14"/>
    <p:sldId id="545" r:id="rId15"/>
    <p:sldId id="546" r:id="rId16"/>
    <p:sldId id="547" r:id="rId17"/>
    <p:sldId id="571" r:id="rId18"/>
    <p:sldId id="556" r:id="rId19"/>
    <p:sldId id="558" r:id="rId20"/>
    <p:sldId id="576" r:id="rId21"/>
    <p:sldId id="575" r:id="rId22"/>
    <p:sldId id="581" r:id="rId23"/>
    <p:sldId id="577" r:id="rId24"/>
    <p:sldId id="578" r:id="rId25"/>
    <p:sldId id="567" r:id="rId26"/>
    <p:sldId id="548" r:id="rId27"/>
    <p:sldId id="579" r:id="rId28"/>
    <p:sldId id="580" r:id="rId29"/>
    <p:sldId id="550" r:id="rId30"/>
    <p:sldId id="551" r:id="rId31"/>
    <p:sldId id="452" r:id="rId32"/>
    <p:sldId id="562" r:id="rId33"/>
    <p:sldId id="569" r:id="rId34"/>
    <p:sldId id="584" r:id="rId35"/>
    <p:sldId id="585" r:id="rId36"/>
    <p:sldId id="583" r:id="rId37"/>
    <p:sldId id="572" r:id="rId38"/>
    <p:sldId id="573" r:id="rId39"/>
    <p:sldId id="574" r:id="rId40"/>
    <p:sldId id="570" r:id="rId4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2">
          <p15:clr>
            <a:srgbClr val="A4A3A4"/>
          </p15:clr>
        </p15:guide>
        <p15:guide id="2" orient="horz" pos="359">
          <p15:clr>
            <a:srgbClr val="A4A3A4"/>
          </p15:clr>
        </p15:guide>
        <p15:guide id="3" pos="2880">
          <p15:clr>
            <a:srgbClr val="A4A3A4"/>
          </p15:clr>
        </p15:guide>
        <p15:guide id="4" pos="3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cole Boyd"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B3D423"/>
    <a:srgbClr val="FDB330"/>
    <a:srgbClr val="DBDAD5"/>
    <a:srgbClr val="D69121"/>
    <a:srgbClr val="618F9A"/>
    <a:srgbClr val="96D2DC"/>
    <a:srgbClr val="D15742"/>
    <a:srgbClr val="D98F2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36" autoAdjust="0"/>
    <p:restoredTop sz="85714" autoAdjust="0"/>
  </p:normalViewPr>
  <p:slideViewPr>
    <p:cSldViewPr snapToGrid="0" snapToObjects="1">
      <p:cViewPr varScale="1">
        <p:scale>
          <a:sx n="129" d="100"/>
          <a:sy n="129" d="100"/>
        </p:scale>
        <p:origin x="702" y="120"/>
      </p:cViewPr>
      <p:guideLst>
        <p:guide orient="horz" pos="1592"/>
        <p:guide orient="horz" pos="359"/>
        <p:guide pos="2880"/>
        <p:guide pos="30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microsoft.com/office/2015/10/relationships/revisionInfo" Target="revisionInfo.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435176-B4E9-B44D-9C21-6007ABFD8CD9}" type="doc">
      <dgm:prSet loTypeId="urn:microsoft.com/office/officeart/2005/8/layout/pyramid1" loCatId="" qsTypeId="urn:microsoft.com/office/officeart/2005/8/quickstyle/simple4" qsCatId="simple" csTypeId="urn:microsoft.com/office/officeart/2005/8/colors/accent1_2" csCatId="accent1" phldr="1"/>
      <dgm:spPr/>
    </dgm:pt>
    <dgm:pt modelId="{963096F6-7CE1-FC4E-9F4C-DED6F46F6D36}">
      <dgm:prSet phldrT="[Text]" custT="1"/>
      <dgm:spPr>
        <a:solidFill>
          <a:schemeClr val="accent1"/>
        </a:solidFill>
        <a:ln w="38100">
          <a:solidFill>
            <a:schemeClr val="tx2"/>
          </a:solidFill>
        </a:ln>
      </dgm:spPr>
      <dgm:t>
        <a:bodyPr/>
        <a:lstStyle/>
        <a:p>
          <a:endParaRPr lang="en-US" sz="2400" dirty="0">
            <a:solidFill>
              <a:schemeClr val="bg1"/>
            </a:solidFill>
          </a:endParaRPr>
        </a:p>
        <a:p>
          <a:endParaRPr lang="en-US" sz="2400" dirty="0">
            <a:solidFill>
              <a:schemeClr val="bg1"/>
            </a:solidFill>
          </a:endParaRPr>
        </a:p>
        <a:p>
          <a:r>
            <a:rPr lang="en-US" sz="2200" dirty="0">
              <a:solidFill>
                <a:schemeClr val="bg1"/>
              </a:solidFill>
            </a:rPr>
            <a:t>Technology</a:t>
          </a:r>
        </a:p>
      </dgm:t>
    </dgm:pt>
    <dgm:pt modelId="{0C61267B-7B81-7647-92C8-03FACE6EE0DB}" type="parTrans" cxnId="{3BE2073E-A958-1446-8827-D39A52ED524E}">
      <dgm:prSet/>
      <dgm:spPr/>
      <dgm:t>
        <a:bodyPr/>
        <a:lstStyle/>
        <a:p>
          <a:endParaRPr lang="en-US"/>
        </a:p>
      </dgm:t>
    </dgm:pt>
    <dgm:pt modelId="{A5CC1873-8911-DD49-99F2-8EDC82783DCF}" type="sibTrans" cxnId="{3BE2073E-A958-1446-8827-D39A52ED524E}">
      <dgm:prSet/>
      <dgm:spPr/>
      <dgm:t>
        <a:bodyPr/>
        <a:lstStyle/>
        <a:p>
          <a:endParaRPr lang="en-US"/>
        </a:p>
      </dgm:t>
    </dgm:pt>
    <dgm:pt modelId="{5D6655C0-48B2-044B-9900-5B9604E44094}">
      <dgm:prSet phldrT="[Text]" custT="1"/>
      <dgm:spPr>
        <a:solidFill>
          <a:schemeClr val="accent1"/>
        </a:solidFill>
        <a:ln w="38100">
          <a:solidFill>
            <a:schemeClr val="tx2"/>
          </a:solidFill>
        </a:ln>
      </dgm:spPr>
      <dgm:t>
        <a:bodyPr/>
        <a:lstStyle/>
        <a:p>
          <a:r>
            <a:rPr lang="en-US" sz="3600" dirty="0">
              <a:solidFill>
                <a:schemeClr val="bg1"/>
              </a:solidFill>
            </a:rPr>
            <a:t>Process</a:t>
          </a:r>
        </a:p>
      </dgm:t>
    </dgm:pt>
    <dgm:pt modelId="{5371024C-A9FD-7340-BDD6-10CB5F04BDF3}" type="parTrans" cxnId="{F7630B9A-0F61-FA4B-93D6-4538A806C61B}">
      <dgm:prSet/>
      <dgm:spPr/>
      <dgm:t>
        <a:bodyPr/>
        <a:lstStyle/>
        <a:p>
          <a:endParaRPr lang="en-US"/>
        </a:p>
      </dgm:t>
    </dgm:pt>
    <dgm:pt modelId="{884506D5-8A76-9A4F-BAD6-DA461162B3AF}" type="sibTrans" cxnId="{F7630B9A-0F61-FA4B-93D6-4538A806C61B}">
      <dgm:prSet/>
      <dgm:spPr/>
      <dgm:t>
        <a:bodyPr/>
        <a:lstStyle/>
        <a:p>
          <a:endParaRPr lang="en-US"/>
        </a:p>
      </dgm:t>
    </dgm:pt>
    <dgm:pt modelId="{D42E36B7-7612-244C-BBB1-2A51BF1DCC3C}">
      <dgm:prSet phldrT="[Text]"/>
      <dgm:spPr>
        <a:solidFill>
          <a:schemeClr val="accent1"/>
        </a:solidFill>
        <a:ln w="38100">
          <a:solidFill>
            <a:schemeClr val="tx2"/>
          </a:solidFill>
        </a:ln>
      </dgm:spPr>
      <dgm:t>
        <a:bodyPr/>
        <a:lstStyle/>
        <a:p>
          <a:r>
            <a:rPr lang="en-US" dirty="0">
              <a:solidFill>
                <a:schemeClr val="bg1"/>
              </a:solidFill>
            </a:rPr>
            <a:t>People</a:t>
          </a:r>
        </a:p>
      </dgm:t>
    </dgm:pt>
    <dgm:pt modelId="{E4EE071A-1831-8449-9EDA-64F1DAE01E34}" type="parTrans" cxnId="{5977D00E-B0A0-084C-9FB7-184211CF52A1}">
      <dgm:prSet/>
      <dgm:spPr/>
      <dgm:t>
        <a:bodyPr/>
        <a:lstStyle/>
        <a:p>
          <a:endParaRPr lang="en-US"/>
        </a:p>
      </dgm:t>
    </dgm:pt>
    <dgm:pt modelId="{83164678-5852-904C-ADAC-240C53875FCD}" type="sibTrans" cxnId="{5977D00E-B0A0-084C-9FB7-184211CF52A1}">
      <dgm:prSet/>
      <dgm:spPr/>
      <dgm:t>
        <a:bodyPr/>
        <a:lstStyle/>
        <a:p>
          <a:endParaRPr lang="en-US"/>
        </a:p>
      </dgm:t>
    </dgm:pt>
    <dgm:pt modelId="{F37BD13D-0998-2645-B5B8-04F2963E6663}" type="pres">
      <dgm:prSet presAssocID="{DF435176-B4E9-B44D-9C21-6007ABFD8CD9}" presName="Name0" presStyleCnt="0">
        <dgm:presLayoutVars>
          <dgm:dir/>
          <dgm:animLvl val="lvl"/>
          <dgm:resizeHandles val="exact"/>
        </dgm:presLayoutVars>
      </dgm:prSet>
      <dgm:spPr/>
    </dgm:pt>
    <dgm:pt modelId="{E00C3E40-E364-404F-AB0E-F5C5BC18B1C3}" type="pres">
      <dgm:prSet presAssocID="{963096F6-7CE1-FC4E-9F4C-DED6F46F6D36}" presName="Name8" presStyleCnt="0"/>
      <dgm:spPr/>
    </dgm:pt>
    <dgm:pt modelId="{B201A115-333F-524B-AD17-F32AFD8BA759}" type="pres">
      <dgm:prSet presAssocID="{963096F6-7CE1-FC4E-9F4C-DED6F46F6D36}" presName="level" presStyleLbl="node1" presStyleIdx="0" presStyleCnt="3" custLinFactNeighborY="515">
        <dgm:presLayoutVars>
          <dgm:chMax val="1"/>
          <dgm:bulletEnabled val="1"/>
        </dgm:presLayoutVars>
      </dgm:prSet>
      <dgm:spPr/>
    </dgm:pt>
    <dgm:pt modelId="{DE60F4B7-23D4-D64D-AE91-CD3330E38C0A}" type="pres">
      <dgm:prSet presAssocID="{963096F6-7CE1-FC4E-9F4C-DED6F46F6D36}" presName="levelTx" presStyleLbl="revTx" presStyleIdx="0" presStyleCnt="0">
        <dgm:presLayoutVars>
          <dgm:chMax val="1"/>
          <dgm:bulletEnabled val="1"/>
        </dgm:presLayoutVars>
      </dgm:prSet>
      <dgm:spPr/>
    </dgm:pt>
    <dgm:pt modelId="{9CB33746-8320-114E-9760-B3559CEE29F8}" type="pres">
      <dgm:prSet presAssocID="{5D6655C0-48B2-044B-9900-5B9604E44094}" presName="Name8" presStyleCnt="0"/>
      <dgm:spPr/>
    </dgm:pt>
    <dgm:pt modelId="{ACD9DE09-297C-A741-9EBC-C7498DC2D94B}" type="pres">
      <dgm:prSet presAssocID="{5D6655C0-48B2-044B-9900-5B9604E44094}" presName="level" presStyleLbl="node1" presStyleIdx="1" presStyleCnt="3">
        <dgm:presLayoutVars>
          <dgm:chMax val="1"/>
          <dgm:bulletEnabled val="1"/>
        </dgm:presLayoutVars>
      </dgm:prSet>
      <dgm:spPr/>
    </dgm:pt>
    <dgm:pt modelId="{16E74563-422A-0143-866D-172DAC49FF68}" type="pres">
      <dgm:prSet presAssocID="{5D6655C0-48B2-044B-9900-5B9604E44094}" presName="levelTx" presStyleLbl="revTx" presStyleIdx="0" presStyleCnt="0">
        <dgm:presLayoutVars>
          <dgm:chMax val="1"/>
          <dgm:bulletEnabled val="1"/>
        </dgm:presLayoutVars>
      </dgm:prSet>
      <dgm:spPr/>
    </dgm:pt>
    <dgm:pt modelId="{56CCD42A-CAAC-6347-B55B-3E41F7B38BBA}" type="pres">
      <dgm:prSet presAssocID="{D42E36B7-7612-244C-BBB1-2A51BF1DCC3C}" presName="Name8" presStyleCnt="0"/>
      <dgm:spPr/>
    </dgm:pt>
    <dgm:pt modelId="{5B3D87DC-A2EA-5442-8F99-DA2D75775A87}" type="pres">
      <dgm:prSet presAssocID="{D42E36B7-7612-244C-BBB1-2A51BF1DCC3C}" presName="level" presStyleLbl="node1" presStyleIdx="2" presStyleCnt="3">
        <dgm:presLayoutVars>
          <dgm:chMax val="1"/>
          <dgm:bulletEnabled val="1"/>
        </dgm:presLayoutVars>
      </dgm:prSet>
      <dgm:spPr/>
    </dgm:pt>
    <dgm:pt modelId="{6563DB2D-4DC6-684D-8060-5AC9E436F781}" type="pres">
      <dgm:prSet presAssocID="{D42E36B7-7612-244C-BBB1-2A51BF1DCC3C}" presName="levelTx" presStyleLbl="revTx" presStyleIdx="0" presStyleCnt="0">
        <dgm:presLayoutVars>
          <dgm:chMax val="1"/>
          <dgm:bulletEnabled val="1"/>
        </dgm:presLayoutVars>
      </dgm:prSet>
      <dgm:spPr/>
    </dgm:pt>
  </dgm:ptLst>
  <dgm:cxnLst>
    <dgm:cxn modelId="{5D079607-F24F-448F-998E-7BA897F7C4AD}" type="presOf" srcId="{5D6655C0-48B2-044B-9900-5B9604E44094}" destId="{ACD9DE09-297C-A741-9EBC-C7498DC2D94B}" srcOrd="0" destOrd="0" presId="urn:microsoft.com/office/officeart/2005/8/layout/pyramid1"/>
    <dgm:cxn modelId="{5977D00E-B0A0-084C-9FB7-184211CF52A1}" srcId="{DF435176-B4E9-B44D-9C21-6007ABFD8CD9}" destId="{D42E36B7-7612-244C-BBB1-2A51BF1DCC3C}" srcOrd="2" destOrd="0" parTransId="{E4EE071A-1831-8449-9EDA-64F1DAE01E34}" sibTransId="{83164678-5852-904C-ADAC-240C53875FCD}"/>
    <dgm:cxn modelId="{9E04B82F-CB1D-483E-92CF-DAE42661BE1A}" type="presOf" srcId="{D42E36B7-7612-244C-BBB1-2A51BF1DCC3C}" destId="{5B3D87DC-A2EA-5442-8F99-DA2D75775A87}" srcOrd="0" destOrd="0" presId="urn:microsoft.com/office/officeart/2005/8/layout/pyramid1"/>
    <dgm:cxn modelId="{3BE2073E-A958-1446-8827-D39A52ED524E}" srcId="{DF435176-B4E9-B44D-9C21-6007ABFD8CD9}" destId="{963096F6-7CE1-FC4E-9F4C-DED6F46F6D36}" srcOrd="0" destOrd="0" parTransId="{0C61267B-7B81-7647-92C8-03FACE6EE0DB}" sibTransId="{A5CC1873-8911-DD49-99F2-8EDC82783DCF}"/>
    <dgm:cxn modelId="{2B851983-A435-45C1-8260-87A5DC5031C1}" type="presOf" srcId="{963096F6-7CE1-FC4E-9F4C-DED6F46F6D36}" destId="{DE60F4B7-23D4-D64D-AE91-CD3330E38C0A}" srcOrd="1" destOrd="0" presId="urn:microsoft.com/office/officeart/2005/8/layout/pyramid1"/>
    <dgm:cxn modelId="{77E3DF95-93CF-4263-8596-7D01DE4DCCA6}" type="presOf" srcId="{DF435176-B4E9-B44D-9C21-6007ABFD8CD9}" destId="{F37BD13D-0998-2645-B5B8-04F2963E6663}" srcOrd="0" destOrd="0" presId="urn:microsoft.com/office/officeart/2005/8/layout/pyramid1"/>
    <dgm:cxn modelId="{F7630B9A-0F61-FA4B-93D6-4538A806C61B}" srcId="{DF435176-B4E9-B44D-9C21-6007ABFD8CD9}" destId="{5D6655C0-48B2-044B-9900-5B9604E44094}" srcOrd="1" destOrd="0" parTransId="{5371024C-A9FD-7340-BDD6-10CB5F04BDF3}" sibTransId="{884506D5-8A76-9A4F-BAD6-DA461162B3AF}"/>
    <dgm:cxn modelId="{C3D85FA3-B9D7-48DD-8FE3-DF2F28D06AA8}" type="presOf" srcId="{D42E36B7-7612-244C-BBB1-2A51BF1DCC3C}" destId="{6563DB2D-4DC6-684D-8060-5AC9E436F781}" srcOrd="1" destOrd="0" presId="urn:microsoft.com/office/officeart/2005/8/layout/pyramid1"/>
    <dgm:cxn modelId="{6CA600E0-1A70-45B1-BA1B-0ADB642C1277}" type="presOf" srcId="{963096F6-7CE1-FC4E-9F4C-DED6F46F6D36}" destId="{B201A115-333F-524B-AD17-F32AFD8BA759}" srcOrd="0" destOrd="0" presId="urn:microsoft.com/office/officeart/2005/8/layout/pyramid1"/>
    <dgm:cxn modelId="{E1CEE7F3-00FA-4EDB-B6BF-B77D02EA8C21}" type="presOf" srcId="{5D6655C0-48B2-044B-9900-5B9604E44094}" destId="{16E74563-422A-0143-866D-172DAC49FF68}" srcOrd="1" destOrd="0" presId="urn:microsoft.com/office/officeart/2005/8/layout/pyramid1"/>
    <dgm:cxn modelId="{62B484F6-9185-4430-8FCD-99DFF1EA7C41}" type="presParOf" srcId="{F37BD13D-0998-2645-B5B8-04F2963E6663}" destId="{E00C3E40-E364-404F-AB0E-F5C5BC18B1C3}" srcOrd="0" destOrd="0" presId="urn:microsoft.com/office/officeart/2005/8/layout/pyramid1"/>
    <dgm:cxn modelId="{13F41F16-0E58-45E9-95C1-ED965D15B797}" type="presParOf" srcId="{E00C3E40-E364-404F-AB0E-F5C5BC18B1C3}" destId="{B201A115-333F-524B-AD17-F32AFD8BA759}" srcOrd="0" destOrd="0" presId="urn:microsoft.com/office/officeart/2005/8/layout/pyramid1"/>
    <dgm:cxn modelId="{DF902A4C-F976-4732-A30E-38C345C925E9}" type="presParOf" srcId="{E00C3E40-E364-404F-AB0E-F5C5BC18B1C3}" destId="{DE60F4B7-23D4-D64D-AE91-CD3330E38C0A}" srcOrd="1" destOrd="0" presId="urn:microsoft.com/office/officeart/2005/8/layout/pyramid1"/>
    <dgm:cxn modelId="{D53492C2-57FE-4B63-B39D-DE34F18EB01C}" type="presParOf" srcId="{F37BD13D-0998-2645-B5B8-04F2963E6663}" destId="{9CB33746-8320-114E-9760-B3559CEE29F8}" srcOrd="1" destOrd="0" presId="urn:microsoft.com/office/officeart/2005/8/layout/pyramid1"/>
    <dgm:cxn modelId="{D5B66410-D0DB-46A6-92BE-39045B0B8176}" type="presParOf" srcId="{9CB33746-8320-114E-9760-B3559CEE29F8}" destId="{ACD9DE09-297C-A741-9EBC-C7498DC2D94B}" srcOrd="0" destOrd="0" presId="urn:microsoft.com/office/officeart/2005/8/layout/pyramid1"/>
    <dgm:cxn modelId="{A634B0EE-5D58-4C39-B36B-1D31581268AC}" type="presParOf" srcId="{9CB33746-8320-114E-9760-B3559CEE29F8}" destId="{16E74563-422A-0143-866D-172DAC49FF68}" srcOrd="1" destOrd="0" presId="urn:microsoft.com/office/officeart/2005/8/layout/pyramid1"/>
    <dgm:cxn modelId="{33A1EB66-CD6A-43BA-A58A-1DA370F15CC7}" type="presParOf" srcId="{F37BD13D-0998-2645-B5B8-04F2963E6663}" destId="{56CCD42A-CAAC-6347-B55B-3E41F7B38BBA}" srcOrd="2" destOrd="0" presId="urn:microsoft.com/office/officeart/2005/8/layout/pyramid1"/>
    <dgm:cxn modelId="{B30F85BF-02E2-408B-9FE3-F94BCE936548}" type="presParOf" srcId="{56CCD42A-CAAC-6347-B55B-3E41F7B38BBA}" destId="{5B3D87DC-A2EA-5442-8F99-DA2D75775A87}" srcOrd="0" destOrd="0" presId="urn:microsoft.com/office/officeart/2005/8/layout/pyramid1"/>
    <dgm:cxn modelId="{9E643A0D-2556-452A-88B3-45F7BB84D51B}" type="presParOf" srcId="{56CCD42A-CAAC-6347-B55B-3E41F7B38BBA}" destId="{6563DB2D-4DC6-684D-8060-5AC9E436F781}"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1A115-333F-524B-AD17-F32AFD8BA759}">
      <dsp:nvSpPr>
        <dsp:cNvPr id="0" name=""/>
        <dsp:cNvSpPr/>
      </dsp:nvSpPr>
      <dsp:spPr>
        <a:xfrm>
          <a:off x="2032000" y="6976"/>
          <a:ext cx="2032000" cy="1354666"/>
        </a:xfrm>
        <a:prstGeom prst="trapezoid">
          <a:avLst>
            <a:gd name="adj" fmla="val 75000"/>
          </a:avLst>
        </a:prstGeom>
        <a:solidFill>
          <a:schemeClr val="accent1"/>
        </a:solidFill>
        <a:ln w="38100">
          <a:solidFill>
            <a:schemeClr val="tx2"/>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solidFill>
              <a:schemeClr val="bg1"/>
            </a:solidFill>
          </a:endParaRPr>
        </a:p>
        <a:p>
          <a:pPr marL="0" lvl="0" indent="0" algn="ctr" defTabSz="1066800">
            <a:lnSpc>
              <a:spcPct val="90000"/>
            </a:lnSpc>
            <a:spcBef>
              <a:spcPct val="0"/>
            </a:spcBef>
            <a:spcAft>
              <a:spcPct val="35000"/>
            </a:spcAft>
            <a:buNone/>
          </a:pPr>
          <a:endParaRPr lang="en-US" sz="2400" kern="1200" dirty="0">
            <a:solidFill>
              <a:schemeClr val="bg1"/>
            </a:solidFill>
          </a:endParaRPr>
        </a:p>
        <a:p>
          <a:pPr marL="0" lvl="0" indent="0" algn="ctr" defTabSz="1066800">
            <a:lnSpc>
              <a:spcPct val="90000"/>
            </a:lnSpc>
            <a:spcBef>
              <a:spcPct val="0"/>
            </a:spcBef>
            <a:spcAft>
              <a:spcPct val="35000"/>
            </a:spcAft>
            <a:buNone/>
          </a:pPr>
          <a:r>
            <a:rPr lang="en-US" sz="2200" kern="1200" dirty="0">
              <a:solidFill>
                <a:schemeClr val="bg1"/>
              </a:solidFill>
            </a:rPr>
            <a:t>Technology</a:t>
          </a:r>
        </a:p>
      </dsp:txBody>
      <dsp:txXfrm>
        <a:off x="2032000" y="6976"/>
        <a:ext cx="2032000" cy="1354666"/>
      </dsp:txXfrm>
    </dsp:sp>
    <dsp:sp modelId="{ACD9DE09-297C-A741-9EBC-C7498DC2D94B}">
      <dsp:nvSpPr>
        <dsp:cNvPr id="0" name=""/>
        <dsp:cNvSpPr/>
      </dsp:nvSpPr>
      <dsp:spPr>
        <a:xfrm>
          <a:off x="1015999" y="1354666"/>
          <a:ext cx="4064000" cy="1354666"/>
        </a:xfrm>
        <a:prstGeom prst="trapezoid">
          <a:avLst>
            <a:gd name="adj" fmla="val 75000"/>
          </a:avLst>
        </a:prstGeom>
        <a:solidFill>
          <a:schemeClr val="accent1"/>
        </a:solidFill>
        <a:ln w="38100">
          <a:solidFill>
            <a:schemeClr val="tx2"/>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1"/>
              </a:solidFill>
            </a:rPr>
            <a:t>Process</a:t>
          </a:r>
        </a:p>
      </dsp:txBody>
      <dsp:txXfrm>
        <a:off x="1727199" y="1354666"/>
        <a:ext cx="2641600" cy="1354666"/>
      </dsp:txXfrm>
    </dsp:sp>
    <dsp:sp modelId="{5B3D87DC-A2EA-5442-8F99-DA2D75775A87}">
      <dsp:nvSpPr>
        <dsp:cNvPr id="0" name=""/>
        <dsp:cNvSpPr/>
      </dsp:nvSpPr>
      <dsp:spPr>
        <a:xfrm>
          <a:off x="0" y="2709333"/>
          <a:ext cx="6096000" cy="1354666"/>
        </a:xfrm>
        <a:prstGeom prst="trapezoid">
          <a:avLst>
            <a:gd name="adj" fmla="val 75000"/>
          </a:avLst>
        </a:prstGeom>
        <a:solidFill>
          <a:schemeClr val="accent1"/>
        </a:solidFill>
        <a:ln w="38100">
          <a:solidFill>
            <a:schemeClr val="tx2"/>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solidFill>
                <a:schemeClr val="bg1"/>
              </a:solidFill>
            </a:rPr>
            <a:t>People</a:t>
          </a:r>
        </a:p>
      </dsp:txBody>
      <dsp:txXfrm>
        <a:off x="1066799" y="2709333"/>
        <a:ext cx="3962400" cy="1354666"/>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1278DB6-A7DB-6A46-82C8-4F1E063EA754}" type="datetimeFigureOut">
              <a:rPr lang="en-US" smtClean="0"/>
              <a:pPr/>
              <a:t>4/11/2018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57B12C-A25C-604B-8E99-A7C8CB48CBEC}" type="slidenum">
              <a:rPr lang="en-US" smtClean="0"/>
              <a:pPr/>
              <a:t>‹#›</a:t>
            </a:fld>
            <a:endParaRPr lang="en-US"/>
          </a:p>
        </p:txBody>
      </p:sp>
    </p:spTree>
    <p:extLst>
      <p:ext uri="{BB962C8B-B14F-4D97-AF65-F5344CB8AC3E}">
        <p14:creationId xmlns:p14="http://schemas.microsoft.com/office/powerpoint/2010/main" val="21972882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E070FC-4950-D04C-975C-2F89B137F2F6}" type="datetimeFigureOut">
              <a:rPr lang="en-US" smtClean="0"/>
              <a:t>4/11/2018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C1EE95-82D2-B541-A208-5B5B2E0ED751}" type="slidenum">
              <a:rPr lang="en-US" smtClean="0"/>
              <a:t>‹#›</a:t>
            </a:fld>
            <a:endParaRPr lang="en-US"/>
          </a:p>
        </p:txBody>
      </p:sp>
    </p:spTree>
    <p:extLst>
      <p:ext uri="{BB962C8B-B14F-4D97-AF65-F5344CB8AC3E}">
        <p14:creationId xmlns:p14="http://schemas.microsoft.com/office/powerpoint/2010/main" val="11421792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pwc.com/us/en/publications/data-science-and-analytics.html"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oceansofdata.org/sites/oceansofdata.org/files/ODI%20Data%20Literacy%20Report_0.pdf"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qlik.com/company/academic-progra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None/>
            </a:pPr>
            <a:r>
              <a:rPr lang="en-US" altLang="en-US" dirty="0"/>
              <a:t>Lets</a:t>
            </a:r>
            <a:r>
              <a:rPr lang="en-US" altLang="en-US" baseline="0" dirty="0"/>
              <a:t> start with a fun game to get the juices flowing.  Does anyone remember the book Where’s Waldo by Martin </a:t>
            </a:r>
            <a:r>
              <a:rPr lang="en-US" altLang="en-US" baseline="0" dirty="0" err="1"/>
              <a:t>Handford</a:t>
            </a:r>
            <a:r>
              <a:rPr lang="en-US" altLang="en-US" baseline="0" dirty="0"/>
              <a:t>?  If you cant remember, he’s the character with a red and white striped shirt wearing a hat and eyeglasses.  I’m going to offer a prize for the first person who can locate Waldo on the next screen.  Raise your hand if you find him, ready set go (click next).</a:t>
            </a:r>
          </a:p>
          <a:p>
            <a:pPr>
              <a:buFontTx/>
              <a:buNone/>
            </a:pPr>
            <a:endParaRPr lang="en-US" altLang="en-US" baseline="0" dirty="0"/>
          </a:p>
          <a:p>
            <a:pPr>
              <a:buFontTx/>
              <a:buNone/>
            </a:pPr>
            <a:r>
              <a:rPr lang="en-US" altLang="en-US" baseline="0" dirty="0"/>
              <a:t>Congratulations to the winner -  come on up to get your prize.  With the vast amount of data, it was difficult to find what we were looking for but wouldn’t it have been easier if I had provided a better visual cue such as this?  (click next)</a:t>
            </a:r>
          </a:p>
          <a:p>
            <a:pPr>
              <a:buFontTx/>
              <a:buNone/>
            </a:pPr>
            <a:endParaRPr lang="en-US" altLang="en-US" baseline="0" dirty="0"/>
          </a:p>
          <a:p>
            <a:pPr>
              <a:buFontTx/>
              <a:buNone/>
            </a:pPr>
            <a:r>
              <a:rPr lang="en-US" altLang="en-US" baseline="0" dirty="0"/>
              <a:t>Now any report could answer the pre-determined question such as where’s Waldo, but what about the next question or un-</a:t>
            </a:r>
            <a:r>
              <a:rPr lang="en-US" altLang="en-US" baseline="0" dirty="0" err="1"/>
              <a:t>forseen</a:t>
            </a:r>
            <a:r>
              <a:rPr lang="en-US" altLang="en-US" baseline="0" dirty="0"/>
              <a:t> question?  Here’s where analytics really becomes valuable.  Lets suppose I want to find out who Waldo has interacted with in the past 24 hours.  This is not something easily done in a report or simple visualization.  It requires a powerful analytical engine combined with a simple, easy to use visual interface. (click next)</a:t>
            </a:r>
          </a:p>
          <a:p>
            <a:pPr>
              <a:buFontTx/>
              <a:buNone/>
            </a:pPr>
            <a:endParaRPr lang="en-US" altLang="en-US" baseline="0" dirty="0"/>
          </a:p>
          <a:p>
            <a:pPr>
              <a:buFontTx/>
              <a:buNone/>
            </a:pPr>
            <a:r>
              <a:rPr lang="en-US" altLang="en-US" baseline="0" dirty="0"/>
              <a:t>I love this analogy since it really sums up what Qlik is all about – helping our customers make sense of their data and not only answer the known questions, but also the un-</a:t>
            </a:r>
            <a:r>
              <a:rPr lang="en-US" altLang="en-US" baseline="0" dirty="0" err="1"/>
              <a:t>forseen</a:t>
            </a:r>
            <a:r>
              <a:rPr lang="en-US" altLang="en-US" baseline="0" dirty="0"/>
              <a:t> questions using vast amounts of data.   Lets </a:t>
            </a:r>
            <a:r>
              <a:rPr lang="en-US" altLang="en-US" baseline="0" dirty="0" err="1"/>
              <a:t>segway</a:t>
            </a:r>
            <a:r>
              <a:rPr lang="en-US" altLang="en-US" baseline="0" dirty="0"/>
              <a:t> into more on the analytics market and how Qlik is positioned.  Then I’ll conclude with a hands on demo so you can see an example in action.</a:t>
            </a: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cs typeface="Arial" pitchFamily="34" charset="0"/>
              </a:defRPr>
            </a:lvl1pPr>
            <a:lvl2pPr marL="765610" indent="-294465" eaLnBrk="0" hangingPunct="0">
              <a:spcBef>
                <a:spcPct val="30000"/>
              </a:spcBef>
              <a:defRPr sz="1200">
                <a:solidFill>
                  <a:schemeClr val="tx1"/>
                </a:solidFill>
                <a:latin typeface="Calibri" pitchFamily="34" charset="0"/>
                <a:ea typeface="MS PGothic" pitchFamily="34" charset="-128"/>
                <a:cs typeface="Arial" pitchFamily="34" charset="0"/>
              </a:defRPr>
            </a:lvl2pPr>
            <a:lvl3pPr marL="1177862" indent="-235572" eaLnBrk="0" hangingPunct="0">
              <a:spcBef>
                <a:spcPct val="30000"/>
              </a:spcBef>
              <a:defRPr sz="1200">
                <a:solidFill>
                  <a:schemeClr val="tx1"/>
                </a:solidFill>
                <a:latin typeface="Calibri" pitchFamily="34" charset="0"/>
                <a:ea typeface="MS PGothic" pitchFamily="34" charset="-128"/>
                <a:cs typeface="Arial" pitchFamily="34" charset="0"/>
              </a:defRPr>
            </a:lvl3pPr>
            <a:lvl4pPr marL="1649006" indent="-235572" eaLnBrk="0" hangingPunct="0">
              <a:spcBef>
                <a:spcPct val="30000"/>
              </a:spcBef>
              <a:defRPr sz="1200">
                <a:solidFill>
                  <a:schemeClr val="tx1"/>
                </a:solidFill>
                <a:latin typeface="Calibri" pitchFamily="34" charset="0"/>
                <a:ea typeface="MS PGothic" pitchFamily="34" charset="-128"/>
                <a:cs typeface="Arial" pitchFamily="34" charset="0"/>
              </a:defRPr>
            </a:lvl4pPr>
            <a:lvl5pPr marL="2120151" indent="-235572" eaLnBrk="0" hangingPunct="0">
              <a:spcBef>
                <a:spcPct val="30000"/>
              </a:spcBef>
              <a:defRPr sz="1200">
                <a:solidFill>
                  <a:schemeClr val="tx1"/>
                </a:solidFill>
                <a:latin typeface="Calibri" pitchFamily="34" charset="0"/>
                <a:ea typeface="MS PGothic" pitchFamily="34" charset="-128"/>
                <a:cs typeface="Arial" pitchFamily="34" charset="0"/>
              </a:defRPr>
            </a:lvl5pPr>
            <a:lvl6pPr marL="2591295" indent="-235572" defTabSz="471145" eaLnBrk="0" fontAlgn="base" hangingPunct="0">
              <a:spcBef>
                <a:spcPct val="30000"/>
              </a:spcBef>
              <a:spcAft>
                <a:spcPct val="0"/>
              </a:spcAft>
              <a:defRPr sz="1200">
                <a:solidFill>
                  <a:schemeClr val="tx1"/>
                </a:solidFill>
                <a:latin typeface="Calibri" pitchFamily="34" charset="0"/>
                <a:ea typeface="MS PGothic" pitchFamily="34" charset="-128"/>
                <a:cs typeface="Arial" pitchFamily="34" charset="0"/>
              </a:defRPr>
            </a:lvl6pPr>
            <a:lvl7pPr marL="3062440" indent="-235572" defTabSz="471145" eaLnBrk="0" fontAlgn="base" hangingPunct="0">
              <a:spcBef>
                <a:spcPct val="30000"/>
              </a:spcBef>
              <a:spcAft>
                <a:spcPct val="0"/>
              </a:spcAft>
              <a:defRPr sz="1200">
                <a:solidFill>
                  <a:schemeClr val="tx1"/>
                </a:solidFill>
                <a:latin typeface="Calibri" pitchFamily="34" charset="0"/>
                <a:ea typeface="MS PGothic" pitchFamily="34" charset="-128"/>
                <a:cs typeface="Arial" pitchFamily="34" charset="0"/>
              </a:defRPr>
            </a:lvl7pPr>
            <a:lvl8pPr marL="3533585" indent="-235572" defTabSz="471145" eaLnBrk="0" fontAlgn="base" hangingPunct="0">
              <a:spcBef>
                <a:spcPct val="30000"/>
              </a:spcBef>
              <a:spcAft>
                <a:spcPct val="0"/>
              </a:spcAft>
              <a:defRPr sz="1200">
                <a:solidFill>
                  <a:schemeClr val="tx1"/>
                </a:solidFill>
                <a:latin typeface="Calibri" pitchFamily="34" charset="0"/>
                <a:ea typeface="MS PGothic" pitchFamily="34" charset="-128"/>
                <a:cs typeface="Arial" pitchFamily="34" charset="0"/>
              </a:defRPr>
            </a:lvl8pPr>
            <a:lvl9pPr marL="4004729" indent="-235572" defTabSz="471145" eaLnBrk="0" fontAlgn="base" hangingPunct="0">
              <a:spcBef>
                <a:spcPct val="30000"/>
              </a:spcBef>
              <a:spcAft>
                <a:spcPct val="0"/>
              </a:spcAft>
              <a:defRPr sz="1200">
                <a:solidFill>
                  <a:schemeClr val="tx1"/>
                </a:solidFill>
                <a:latin typeface="Calibri" pitchFamily="34" charset="0"/>
                <a:ea typeface="MS PGothic" pitchFamily="34" charset="-128"/>
                <a:cs typeface="Arial" pitchFamily="34" charset="0"/>
              </a:defRPr>
            </a:lvl9pPr>
          </a:lstStyle>
          <a:p>
            <a:pPr eaLnBrk="1" hangingPunct="1">
              <a:spcBef>
                <a:spcPct val="0"/>
              </a:spcBef>
            </a:pPr>
            <a:fld id="{DC2F4BB0-4A97-4FE6-B803-238F7E802C4A}" type="slidenum">
              <a:rPr lang="en-US" altLang="en-US" smtClean="0"/>
              <a:pPr eaLnBrk="1" hangingPunct="1">
                <a:spcBef>
                  <a:spcPct val="0"/>
                </a:spcBef>
              </a:pPr>
              <a:t>2</a:t>
            </a:fld>
            <a:endParaRPr lang="en-US" altLang="en-US"/>
          </a:p>
        </p:txBody>
      </p:sp>
    </p:spTree>
    <p:extLst>
      <p:ext uri="{BB962C8B-B14F-4D97-AF65-F5344CB8AC3E}">
        <p14:creationId xmlns:p14="http://schemas.microsoft.com/office/powerpoint/2010/main" val="1331308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FBCC2BDF-7331-4ED0-B013-AC5636D600DC}" type="slidenum">
              <a:rPr lang="en-GB">
                <a:solidFill>
                  <a:srgbClr val="000000"/>
                </a:solidFill>
                <a:latin typeface="Calibri" pitchFamily="34" charset="0"/>
              </a:rPr>
              <a:pPr/>
              <a:t>4</a:t>
            </a:fld>
            <a:endParaRPr lang="en-GB" dirty="0">
              <a:solidFill>
                <a:srgbClr val="000000"/>
              </a:solidFill>
              <a:latin typeface="Calibri" pitchFamily="34" charset="0"/>
            </a:endParaRPr>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normAutofit lnSpcReduction="10000"/>
          </a:bodyPr>
          <a:lstStyle/>
          <a:p>
            <a:r>
              <a:rPr lang="en-GB" b="1" dirty="0">
                <a:latin typeface="Times New Roman" pitchFamily="18" charset="0"/>
              </a:rPr>
              <a:t>Twitter: </a:t>
            </a:r>
            <a:r>
              <a:rPr lang="en-US" sz="1200" kern="1200" dirty="0">
                <a:solidFill>
                  <a:schemeClr val="tx1"/>
                </a:solidFill>
                <a:latin typeface="Times New Roman" pitchFamily="-97" charset="0"/>
                <a:ea typeface="MS PGothic" pitchFamily="34" charset="-128"/>
                <a:cs typeface="ＭＳ Ｐゴシック" pitchFamily="-106" charset="-128"/>
              </a:rPr>
              <a:t>If you have a Twitter handle, please include it in the opening slide. NOTE: Always expect that social media posting and tweeting will be going on in your session – unless you specify otherwise.  Only ask attendees to refrain from tweeting/posting/social commenting if you are presenting confidential, proprietary, or forward-looking information. At the beginning of your presentation say something to the effect of:  “The Twitter hashtag we will be using for the event is #qonnections. When tweeting about the event, include this hashtag so your tweet will be grouped with all the other tweets from the conference.”</a:t>
            </a:r>
            <a:endParaRPr lang="en-GB" sz="1200" kern="1200" dirty="0">
              <a:solidFill>
                <a:schemeClr val="tx1"/>
              </a:solidFill>
              <a:latin typeface="Times New Roman" pitchFamily="-97" charset="0"/>
              <a:ea typeface="MS PGothic" pitchFamily="34" charset="-128"/>
              <a:cs typeface="ＭＳ Ｐゴシック" pitchFamily="-106" charset="-128"/>
            </a:endParaRPr>
          </a:p>
          <a:p>
            <a:pPr eaLnBrk="1" hangingPunct="1"/>
            <a:r>
              <a:rPr lang="en-GB" b="1" dirty="0">
                <a:latin typeface="Times New Roman" pitchFamily="18" charset="0"/>
              </a:rPr>
              <a:t>To insert headline</a:t>
            </a:r>
            <a:r>
              <a:rPr lang="en-GB" dirty="0">
                <a:latin typeface="Times New Roman" pitchFamily="18" charset="0"/>
              </a:rPr>
              <a:t>: Click where indicated and start typing.</a:t>
            </a:r>
            <a:endParaRPr lang="en-GB" b="1" dirty="0">
              <a:latin typeface="Times New Roman" pitchFamily="18" charset="0"/>
            </a:endParaRPr>
          </a:p>
          <a:p>
            <a:pPr eaLnBrk="1" hangingPunct="1"/>
            <a:endParaRPr lang="en-GB" b="1" dirty="0">
              <a:latin typeface="Times New Roman" pitchFamily="18" charset="0"/>
            </a:endParaRPr>
          </a:p>
          <a:p>
            <a:pPr eaLnBrk="1" hangingPunct="1"/>
            <a:r>
              <a:rPr lang="en-GB" b="1" dirty="0">
                <a:latin typeface="Times New Roman" pitchFamily="18" charset="0"/>
              </a:rPr>
              <a:t>To edit text: </a:t>
            </a:r>
            <a:r>
              <a:rPr lang="en-GB" dirty="0">
                <a:latin typeface="Times New Roman" pitchFamily="18" charset="0"/>
              </a:rPr>
              <a:t>Click on placeholder bulleted text, delete it, and type in your own bulleted list.</a:t>
            </a:r>
          </a:p>
          <a:p>
            <a:endParaRPr lang="en-GB" b="1" dirty="0">
              <a:latin typeface="Times New Roman" pitchFamily="18" charset="0"/>
            </a:endParaRPr>
          </a:p>
          <a:p>
            <a:r>
              <a:rPr lang="en-GB" b="1" dirty="0">
                <a:latin typeface="Times New Roman" pitchFamily="18" charset="0"/>
              </a:rPr>
              <a:t>To add pictures: </a:t>
            </a:r>
            <a:r>
              <a:rPr lang="en-GB" dirty="0">
                <a:latin typeface="Times New Roman" pitchFamily="18" charset="0"/>
              </a:rPr>
              <a:t>Right click on picture icon in boxes. Locate picture. Click insert.</a:t>
            </a:r>
          </a:p>
          <a:p>
            <a:endParaRPr lang="en-GB" b="1" dirty="0">
              <a:latin typeface="Times New Roman" pitchFamily="18" charset="0"/>
            </a:endParaRPr>
          </a:p>
          <a:p>
            <a:r>
              <a:rPr lang="en-GB" b="1" dirty="0">
                <a:latin typeface="Times New Roman" pitchFamily="18" charset="0"/>
              </a:rPr>
              <a:t>To resize pictures larger than picture box:</a:t>
            </a:r>
            <a:br>
              <a:rPr lang="en-GB" b="1" dirty="0">
                <a:latin typeface="Times New Roman" pitchFamily="18" charset="0"/>
              </a:rPr>
            </a:br>
            <a:r>
              <a:rPr lang="en-GB" dirty="0">
                <a:latin typeface="Times New Roman" pitchFamily="18" charset="0"/>
              </a:rPr>
              <a:t>Click on image and </a:t>
            </a:r>
            <a:r>
              <a:rPr lang="en-GB" b="1" dirty="0">
                <a:latin typeface="Times New Roman" pitchFamily="18" charset="0"/>
              </a:rPr>
              <a:t>right-click </a:t>
            </a:r>
            <a:r>
              <a:rPr lang="en-GB" dirty="0">
                <a:latin typeface="Times New Roman" pitchFamily="18" charset="0"/>
              </a:rPr>
              <a:t>with mouse.</a:t>
            </a:r>
            <a:br>
              <a:rPr lang="en-GB" dirty="0">
                <a:latin typeface="Times New Roman" pitchFamily="18" charset="0"/>
              </a:rPr>
            </a:br>
            <a:r>
              <a:rPr lang="en-GB" dirty="0">
                <a:latin typeface="Times New Roman" pitchFamily="18" charset="0"/>
              </a:rPr>
              <a:t>Select </a:t>
            </a:r>
            <a:r>
              <a:rPr lang="en-US" altLang="en-US" b="1" dirty="0">
                <a:latin typeface="Times New Roman" pitchFamily="18" charset="0"/>
              </a:rPr>
              <a:t>“</a:t>
            </a:r>
            <a:r>
              <a:rPr lang="en-GB" b="1" dirty="0">
                <a:latin typeface="Times New Roman" pitchFamily="18" charset="0"/>
              </a:rPr>
              <a:t>Size and Position.</a:t>
            </a:r>
            <a:r>
              <a:rPr lang="en-US" altLang="en-US" b="1" dirty="0">
                <a:latin typeface="Times New Roman" pitchFamily="18" charset="0"/>
              </a:rPr>
              <a:t>”</a:t>
            </a:r>
            <a:br>
              <a:rPr lang="en-US" altLang="ja-JP" dirty="0">
                <a:latin typeface="Times New Roman" pitchFamily="18" charset="0"/>
              </a:rPr>
            </a:br>
            <a:r>
              <a:rPr lang="en-US" altLang="ja-JP" dirty="0">
                <a:latin typeface="Times New Roman" pitchFamily="18" charset="0"/>
              </a:rPr>
              <a:t>Set all </a:t>
            </a:r>
            <a:r>
              <a:rPr lang="en-US" altLang="en-US" b="1" dirty="0">
                <a:latin typeface="Times New Roman" pitchFamily="18" charset="0"/>
              </a:rPr>
              <a:t>“</a:t>
            </a:r>
            <a:r>
              <a:rPr lang="en-US" altLang="ja-JP" b="1" dirty="0">
                <a:latin typeface="Times New Roman" pitchFamily="18" charset="0"/>
              </a:rPr>
              <a:t>Crop From</a:t>
            </a:r>
            <a:r>
              <a:rPr lang="en-US" altLang="en-US" b="1" dirty="0">
                <a:latin typeface="Times New Roman" pitchFamily="18" charset="0"/>
              </a:rPr>
              <a:t>”</a:t>
            </a:r>
            <a:r>
              <a:rPr lang="en-US" altLang="ja-JP" b="1" dirty="0">
                <a:latin typeface="Times New Roman" pitchFamily="18" charset="0"/>
              </a:rPr>
              <a:t> </a:t>
            </a:r>
            <a:r>
              <a:rPr lang="en-US" altLang="ja-JP" dirty="0">
                <a:latin typeface="Times New Roman" pitchFamily="18" charset="0"/>
              </a:rPr>
              <a:t>values to zero.</a:t>
            </a:r>
            <a:br>
              <a:rPr lang="en-US" altLang="ja-JP" dirty="0">
                <a:latin typeface="Times New Roman" pitchFamily="18" charset="0"/>
              </a:rPr>
            </a:br>
            <a:r>
              <a:rPr lang="en-US" altLang="ja-JP" dirty="0">
                <a:latin typeface="Times New Roman" pitchFamily="18" charset="0"/>
              </a:rPr>
              <a:t>Adjust height and width as desired by clicking </a:t>
            </a:r>
            <a:r>
              <a:rPr lang="en-US" altLang="en-US" b="1" dirty="0">
                <a:latin typeface="Times New Roman" pitchFamily="18" charset="0"/>
              </a:rPr>
              <a:t>“</a:t>
            </a:r>
            <a:r>
              <a:rPr lang="en-US" altLang="ja-JP" b="1" dirty="0">
                <a:latin typeface="Times New Roman" pitchFamily="18" charset="0"/>
              </a:rPr>
              <a:t>height</a:t>
            </a:r>
            <a:r>
              <a:rPr lang="en-US" altLang="en-US" b="1" dirty="0">
                <a:latin typeface="Times New Roman" pitchFamily="18" charset="0"/>
              </a:rPr>
              <a:t>”</a:t>
            </a:r>
            <a:r>
              <a:rPr lang="en-US" altLang="ja-JP" b="1" dirty="0">
                <a:latin typeface="Times New Roman" pitchFamily="18" charset="0"/>
              </a:rPr>
              <a:t> </a:t>
            </a:r>
            <a:r>
              <a:rPr lang="en-US" altLang="ja-JP" dirty="0">
                <a:latin typeface="Times New Roman" pitchFamily="18" charset="0"/>
              </a:rPr>
              <a:t>and </a:t>
            </a:r>
            <a:r>
              <a:rPr lang="en-US" altLang="en-US" b="1" dirty="0">
                <a:latin typeface="Times New Roman" pitchFamily="18" charset="0"/>
              </a:rPr>
              <a:t>“</a:t>
            </a:r>
            <a:r>
              <a:rPr lang="en-US" altLang="ja-JP" b="1" dirty="0">
                <a:latin typeface="Times New Roman" pitchFamily="18" charset="0"/>
              </a:rPr>
              <a:t>width</a:t>
            </a:r>
            <a:r>
              <a:rPr lang="en-US" altLang="en-US" b="1" dirty="0">
                <a:latin typeface="Times New Roman" pitchFamily="18" charset="0"/>
              </a:rPr>
              <a:t>”</a:t>
            </a:r>
            <a:r>
              <a:rPr lang="en-US" altLang="ja-JP" b="1" dirty="0">
                <a:latin typeface="Times New Roman" pitchFamily="18" charset="0"/>
              </a:rPr>
              <a:t> </a:t>
            </a:r>
            <a:r>
              <a:rPr lang="en-US" altLang="ja-JP" dirty="0">
                <a:latin typeface="Times New Roman" pitchFamily="18" charset="0"/>
              </a:rPr>
              <a:t>arrows.</a:t>
            </a:r>
            <a:br>
              <a:rPr lang="en-US" altLang="ja-JP" dirty="0">
                <a:latin typeface="Times New Roman" pitchFamily="18" charset="0"/>
              </a:rPr>
            </a:br>
            <a:r>
              <a:rPr lang="en-US" altLang="ja-JP" dirty="0">
                <a:latin typeface="Times New Roman" pitchFamily="18" charset="0"/>
              </a:rPr>
              <a:t>Click </a:t>
            </a:r>
            <a:r>
              <a:rPr lang="en-US" altLang="en-US" b="1" dirty="0">
                <a:latin typeface="Times New Roman" pitchFamily="18" charset="0"/>
              </a:rPr>
              <a:t>“</a:t>
            </a:r>
            <a:r>
              <a:rPr lang="en-US" altLang="ja-JP" b="1" dirty="0">
                <a:latin typeface="Times New Roman" pitchFamily="18" charset="0"/>
              </a:rPr>
              <a:t>Close.</a:t>
            </a:r>
            <a:r>
              <a:rPr lang="en-US" altLang="en-US" b="1" dirty="0">
                <a:latin typeface="Times New Roman" pitchFamily="18" charset="0"/>
              </a:rPr>
              <a:t>”</a:t>
            </a:r>
            <a:endParaRPr lang="en-US" altLang="ja-JP" b="1" dirty="0">
              <a:latin typeface="Times New Roman" pitchFamily="18" charset="0"/>
            </a:endParaRPr>
          </a:p>
          <a:p>
            <a:r>
              <a:rPr lang="en-GB" b="1" dirty="0">
                <a:latin typeface="Times New Roman" pitchFamily="18" charset="0"/>
              </a:rPr>
              <a:t>Left-click</a:t>
            </a:r>
            <a:r>
              <a:rPr lang="en-GB" dirty="0">
                <a:latin typeface="Times New Roman" pitchFamily="18" charset="0"/>
              </a:rPr>
              <a:t> on image.</a:t>
            </a:r>
          </a:p>
          <a:p>
            <a:r>
              <a:rPr lang="en-GB" dirty="0">
                <a:latin typeface="Times New Roman" pitchFamily="18" charset="0"/>
              </a:rPr>
              <a:t>Use </a:t>
            </a:r>
            <a:r>
              <a:rPr lang="en-GB" b="1" dirty="0">
                <a:latin typeface="Times New Roman" pitchFamily="18" charset="0"/>
              </a:rPr>
              <a:t>arrow keys </a:t>
            </a:r>
            <a:r>
              <a:rPr lang="en-GB" dirty="0">
                <a:latin typeface="Times New Roman" pitchFamily="18" charset="0"/>
              </a:rPr>
              <a:t>to </a:t>
            </a:r>
            <a:r>
              <a:rPr lang="en-US" altLang="en-US" dirty="0">
                <a:latin typeface="Times New Roman" pitchFamily="18" charset="0"/>
              </a:rPr>
              <a:t>“</a:t>
            </a:r>
            <a:r>
              <a:rPr lang="en-GB" dirty="0">
                <a:latin typeface="Times New Roman" pitchFamily="18" charset="0"/>
              </a:rPr>
              <a:t>nudge</a:t>
            </a:r>
            <a:r>
              <a:rPr lang="en-US" altLang="en-US" dirty="0">
                <a:latin typeface="Times New Roman" pitchFamily="18" charset="0"/>
              </a:rPr>
              <a:t>”</a:t>
            </a:r>
            <a:r>
              <a:rPr lang="en-GB" dirty="0">
                <a:latin typeface="Times New Roman" pitchFamily="18" charset="0"/>
              </a:rPr>
              <a:t> image into desired position.</a:t>
            </a:r>
          </a:p>
        </p:txBody>
      </p:sp>
    </p:spTree>
    <p:extLst>
      <p:ext uri="{BB962C8B-B14F-4D97-AF65-F5344CB8AC3E}">
        <p14:creationId xmlns:p14="http://schemas.microsoft.com/office/powerpoint/2010/main" val="3514094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First let me start by telling you a little about Qlik…</a:t>
            </a:r>
          </a:p>
          <a:p>
            <a:endParaRPr lang="en-US" sz="1200" dirty="0"/>
          </a:p>
          <a:p>
            <a:r>
              <a:rPr lang="en-US" sz="1200" dirty="0"/>
              <a:t>Founded in Lund, Sweden and now headquartered in Radnor, PA, USA we now support over 40,000 customers, work with 1,700 plus partners across more than 100 countries.  We have over</a:t>
            </a:r>
            <a:r>
              <a:rPr lang="en-US" sz="1200" baseline="0" dirty="0"/>
              <a:t> </a:t>
            </a:r>
            <a:r>
              <a:rPr lang="en-US" sz="1200" dirty="0"/>
              <a:t>2,400 employees.</a:t>
            </a:r>
          </a:p>
          <a:p>
            <a:endParaRPr lang="en-US" sz="1200" dirty="0"/>
          </a:p>
          <a:p>
            <a:r>
              <a:rPr lang="en-US" sz="1200" dirty="0"/>
              <a:t>Perhaps more critical is Qlik place in the market. In</a:t>
            </a:r>
            <a:r>
              <a:rPr lang="en-US" sz="1200" baseline="0" dirty="0"/>
              <a:t> </a:t>
            </a:r>
            <a:r>
              <a:rPr lang="en-US" sz="1200" dirty="0"/>
              <a:t>2016 our revenue exceeded $705m. Our growth, over the last 10 years, 27% CAGR, exceeds that of the overall BI market, which is growing at roughly 8-9% per year. We</a:t>
            </a:r>
            <a:r>
              <a:rPr lang="en-US" sz="1200" baseline="0" dirty="0"/>
              <a:t> are </a:t>
            </a:r>
            <a:r>
              <a:rPr lang="en-US" sz="1200" dirty="0"/>
              <a:t>continuing to invest and innovate, and continuing to disrupt the market. Qlik Sense, and our unique ability to let our customers see the whole story that lies within their data is today at the heart of that growth strategy.</a:t>
            </a:r>
          </a:p>
          <a:p>
            <a:endParaRPr lang="en-US" sz="1200" dirty="0"/>
          </a:p>
          <a:p>
            <a:r>
              <a:rPr lang="en-US" sz="1200" dirty="0"/>
              <a:t>In this presentation I want to explain how…</a:t>
            </a:r>
          </a:p>
        </p:txBody>
      </p:sp>
      <p:sp>
        <p:nvSpPr>
          <p:cNvPr id="4" name="Slide Number Placeholder 3"/>
          <p:cNvSpPr>
            <a:spLocks noGrp="1"/>
          </p:cNvSpPr>
          <p:nvPr>
            <p:ph type="sldNum" sz="quarter" idx="10"/>
          </p:nvPr>
        </p:nvSpPr>
        <p:spPr/>
        <p:txBody>
          <a:bodyPr/>
          <a:lstStyle/>
          <a:p>
            <a:fld id="{A6C1EE95-82D2-B541-A208-5B5B2E0ED751}" type="slidenum">
              <a:rPr lang="en-US" smtClean="0"/>
              <a:t>5</a:t>
            </a:fld>
            <a:endParaRPr lang="en-US"/>
          </a:p>
        </p:txBody>
      </p:sp>
    </p:spTree>
    <p:extLst>
      <p:ext uri="{BB962C8B-B14F-4D97-AF65-F5344CB8AC3E}">
        <p14:creationId xmlns:p14="http://schemas.microsoft.com/office/powerpoint/2010/main" val="4171197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C1EE95-82D2-B541-A208-5B5B2E0ED751}" type="slidenum">
              <a:rPr lang="en-US" smtClean="0"/>
              <a:t>6</a:t>
            </a:fld>
            <a:endParaRPr lang="en-US"/>
          </a:p>
        </p:txBody>
      </p:sp>
    </p:spTree>
    <p:extLst>
      <p:ext uri="{BB962C8B-B14F-4D97-AF65-F5344CB8AC3E}">
        <p14:creationId xmlns:p14="http://schemas.microsoft.com/office/powerpoint/2010/main" val="3773018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GB" dirty="0"/>
              <a:t>Business data not fully leveraged today</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GB" dirty="0"/>
              <a:t>Explosion in future – IOT, sensors, machine data, big data, data</a:t>
            </a:r>
            <a:r>
              <a:rPr lang="en-GB" baseline="0" dirty="0"/>
              <a:t> lakes…</a:t>
            </a:r>
            <a:endParaRPr lang="en-GB" dirty="0"/>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GB" dirty="0"/>
              <a:t>Intel:  50b</a:t>
            </a:r>
            <a:r>
              <a:rPr lang="en-GB" baseline="0" dirty="0"/>
              <a:t> devices, 212b sensors, 50x growth by 2020</a:t>
            </a:r>
            <a:endParaRPr lang="en-GB"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 text ====</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aseline="0" dirty="0"/>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If you take a step back to think about the volume of data available to us today, it’s mind boggling to think we hardly make sense of current data let alone the onslaught of data coming in the future. </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aseline="0" dirty="0"/>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Think about the rise of “Internet of Things”:  Intel projects there will be 50b devices and 212b sensors which will generate exponential amounts of data.  Some say the world’s data will grow by 50x by 2020.</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aseline="0"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aseline="0" dirty="0"/>
              <a:t>==== note to presenter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aseline="0" dirty="0"/>
              <a:t>Either use this slide or a combination of the next 3 (hidden) to lay the big data and IOT foundation message</a:t>
            </a:r>
            <a:endParaRPr lang="en-GB" dirty="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aseline="0" dirty="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10"/>
          </p:nvPr>
        </p:nvSpPr>
        <p:spPr/>
        <p:txBody>
          <a:bodyPr/>
          <a:lstStyle/>
          <a:p>
            <a:pPr>
              <a:defRPr/>
            </a:pPr>
            <a:fld id="{7D38E87C-4D50-E74E-A45A-17E25A34BCC9}" type="slidenum">
              <a:rPr lang="en-US" smtClean="0"/>
              <a:pPr>
                <a:defRPr/>
              </a:pPr>
              <a:t>7</a:t>
            </a:fld>
            <a:endParaRPr lang="en-US" dirty="0"/>
          </a:p>
        </p:txBody>
      </p:sp>
    </p:spTree>
    <p:extLst>
      <p:ext uri="{BB962C8B-B14F-4D97-AF65-F5344CB8AC3E}">
        <p14:creationId xmlns:p14="http://schemas.microsoft.com/office/powerpoint/2010/main" val="219749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a:t>Challenge:  Providing Analytics to Everyone:</a:t>
            </a:r>
          </a:p>
          <a:p>
            <a:pPr marL="171450" indent="-171450">
              <a:lnSpc>
                <a:spcPct val="200000"/>
              </a:lnSpc>
              <a:buFont typeface="Arial" panose="020B0604020202020204" pitchFamily="34" charset="0"/>
              <a:buChar char="•"/>
            </a:pPr>
            <a:r>
              <a:rPr lang="en-US" dirty="0"/>
              <a:t>Most Analytics Users are not Data Scientists</a:t>
            </a:r>
          </a:p>
          <a:p>
            <a:pPr marL="171450" indent="-171450">
              <a:lnSpc>
                <a:spcPct val="200000"/>
              </a:lnSpc>
              <a:buFont typeface="Arial" panose="020B0604020202020204" pitchFamily="34" charset="0"/>
              <a:buChar char="•"/>
            </a:pPr>
            <a:r>
              <a:rPr lang="en-US" dirty="0"/>
              <a:t>Helping the user find relevant and contextual information </a:t>
            </a:r>
          </a:p>
          <a:p>
            <a:pPr marL="171450" indent="-171450">
              <a:lnSpc>
                <a:spcPct val="200000"/>
              </a:lnSpc>
              <a:buFont typeface="Arial" panose="020B0604020202020204" pitchFamily="34" charset="0"/>
              <a:buChar char="•"/>
            </a:pPr>
            <a:r>
              <a:rPr lang="en-US" dirty="0"/>
              <a:t>Ensuring the solution can accommodate today and tomorrow</a:t>
            </a:r>
          </a:p>
          <a:p>
            <a:pPr marL="171450" indent="-171450">
              <a:lnSpc>
                <a:spcPct val="200000"/>
              </a:lnSpc>
              <a:buFont typeface="Arial" panose="020B0604020202020204" pitchFamily="34" charset="0"/>
              <a:buChar char="•"/>
            </a:pPr>
            <a:r>
              <a:rPr lang="en-US" dirty="0"/>
              <a:t>Able to use different methods for different data volumes and complexities</a:t>
            </a:r>
          </a:p>
          <a:p>
            <a:pPr marL="0" indent="0">
              <a:lnSpc>
                <a:spcPct val="200000"/>
              </a:lnSpc>
              <a:buFont typeface="Arial" panose="020B0604020202020204" pitchFamily="34" charset="0"/>
              <a:buNone/>
            </a:pPr>
            <a:endParaRPr lang="en-US" dirty="0"/>
          </a:p>
          <a:p>
            <a:pPr marL="0" indent="0">
              <a:lnSpc>
                <a:spcPct val="200000"/>
              </a:lnSpc>
              <a:buFont typeface="Arial" panose="020B0604020202020204" pitchFamily="34" charset="0"/>
              <a:buNone/>
            </a:pPr>
            <a:r>
              <a:rPr lang="en-US" dirty="0"/>
              <a:t>Business users want simple, guided access Instead of having to search through everything</a:t>
            </a:r>
          </a:p>
          <a:p>
            <a:endParaRPr lang="en-US" dirty="0"/>
          </a:p>
        </p:txBody>
      </p:sp>
      <p:sp>
        <p:nvSpPr>
          <p:cNvPr id="4" name="Slide Number Placeholder 3"/>
          <p:cNvSpPr>
            <a:spLocks noGrp="1"/>
          </p:cNvSpPr>
          <p:nvPr>
            <p:ph type="sldNum" sz="quarter" idx="10"/>
          </p:nvPr>
        </p:nvSpPr>
        <p:spPr/>
        <p:txBody>
          <a:bodyPr/>
          <a:lstStyle/>
          <a:p>
            <a:fld id="{A6C1EE95-82D2-B541-A208-5B5B2E0ED751}" type="slidenum">
              <a:rPr lang="en-US" smtClean="0"/>
              <a:t>8</a:t>
            </a:fld>
            <a:endParaRPr lang="en-US"/>
          </a:p>
        </p:txBody>
      </p:sp>
    </p:spTree>
    <p:extLst>
      <p:ext uri="{BB962C8B-B14F-4D97-AF65-F5344CB8AC3E}">
        <p14:creationId xmlns:p14="http://schemas.microsoft.com/office/powerpoint/2010/main" val="3705795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….However….visualization alone is not the answer.</a:t>
            </a:r>
          </a:p>
          <a:p>
            <a:r>
              <a:rPr lang="en-US" sz="1200" b="1" dirty="0"/>
              <a:t> </a:t>
            </a:r>
            <a:endParaRPr lang="en-US" sz="1200" dirty="0"/>
          </a:p>
          <a:p>
            <a:r>
              <a:rPr lang="en-US" sz="1200" dirty="0"/>
              <a:t>Turning data into pretty pictures quickly is not enough.</a:t>
            </a:r>
            <a:r>
              <a:rPr lang="en-US" sz="1200" baseline="0" dirty="0"/>
              <a:t> </a:t>
            </a:r>
            <a:r>
              <a:rPr lang="en-US" sz="1200" dirty="0"/>
              <a:t>To solve real business problems you need to poke and prod and dig deeper into the data to see how the parts are related to the whole.  Simple visualization tools can’t do that.</a:t>
            </a:r>
          </a:p>
          <a:p>
            <a:r>
              <a:rPr lang="en-US" sz="1200" dirty="0"/>
              <a:t> </a:t>
            </a:r>
          </a:p>
          <a:p>
            <a:r>
              <a:rPr lang="en-US" sz="1200" dirty="0"/>
              <a:t>Yes, visualizations are important, just not sufficient.  But they are just one step in the journey of data exploration and discovery.  Customers need more. </a:t>
            </a:r>
          </a:p>
          <a:p>
            <a:endParaRPr lang="en-US" sz="1200" b="1" dirty="0"/>
          </a:p>
          <a:p>
            <a:r>
              <a:rPr lang="en-US" sz="1200" i="1" dirty="0"/>
              <a:t>Intent of Slide:</a:t>
            </a:r>
          </a:p>
          <a:p>
            <a:r>
              <a:rPr lang="en-US" sz="1200" i="1" dirty="0"/>
              <a:t>Now it’s time to broaden the discussion beyond a single use-case of self-service visualization and analysis. I.e., this is one of many applications of analytics that any organization will need, and it should be part of a broader solution, not the only solution. The key phrase here is that it is “necessary and important, but not sufficient.”</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6C1EE95-82D2-B541-A208-5B5B2E0ED751}"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918067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This portfolio of solutions, powered by our platform approach is what enables Qlik to support a full breadth of analytics use cases.  </a:t>
            </a:r>
          </a:p>
          <a:p>
            <a:endParaRPr lang="en-GB" sz="1000" dirty="0"/>
          </a:p>
          <a:p>
            <a:r>
              <a:rPr lang="en-GB" sz="1000" dirty="0"/>
              <a:t>Self-service data visualization supports the decentralized deployment of analytics and enables self-service exploration of data for individuals and groups. Applying governance in a self-service environment is becoming increasingly important.</a:t>
            </a:r>
          </a:p>
          <a:p>
            <a:endParaRPr lang="en-GB" sz="1000" dirty="0"/>
          </a:p>
          <a:p>
            <a:r>
              <a:rPr lang="en-GB" sz="1000" dirty="0"/>
              <a:t>Guided analytics, often referred to a governed data discovery by Gartner is about the centralized deployment of business intelligence and analytics via pre-built dashboards and reports to multiple knowledge workers across the business and which align to a particular business process or workflow i.e. marketing performance dashboards, sales performance etc.</a:t>
            </a:r>
          </a:p>
          <a:p>
            <a:endParaRPr lang="en-GB" sz="1000" dirty="0"/>
          </a:p>
          <a:p>
            <a:r>
              <a:rPr lang="en-GB" sz="1000" dirty="0"/>
              <a:t>Embedded analytics refers to the embedding of analytics, dashboards and visualizations in a internal or external facing website/intranet/extranet or other enterprise application, often for a specific audience or align to a specific business process the enterprise application supports. </a:t>
            </a:r>
          </a:p>
          <a:p>
            <a:endParaRPr lang="en-GB" sz="1000" dirty="0"/>
          </a:p>
          <a:p>
            <a:r>
              <a:rPr lang="en-GB" sz="1000" dirty="0"/>
              <a:t>Custom analytics applications are those built by for example a web developer to support a specific business process or use case. For example a custom built application looking at travel or expense management, sales performance </a:t>
            </a:r>
            <a:r>
              <a:rPr lang="en-GB" sz="1000" dirty="0" err="1"/>
              <a:t>etc</a:t>
            </a:r>
            <a:endParaRPr lang="en-GB" sz="1000" dirty="0"/>
          </a:p>
          <a:p>
            <a:endParaRPr lang="en-GB" sz="1000" dirty="0"/>
          </a:p>
          <a:p>
            <a:r>
              <a:rPr lang="en-GB" sz="1000" dirty="0"/>
              <a:t>Qlik Sense enterprise and our underlying platform support all of these use cases.  Customers just looking for an embedded or custom use case can leverage the Qlik Analytics Platform package.</a:t>
            </a:r>
          </a:p>
          <a:p>
            <a:endParaRPr lang="en-GB" sz="1000" dirty="0"/>
          </a:p>
          <a:p>
            <a:pPr marL="0" indent="0" defTabSz="463048" fontAlgn="auto">
              <a:spcBef>
                <a:spcPts val="0"/>
              </a:spcBef>
              <a:spcAft>
                <a:spcPts val="0"/>
              </a:spcAft>
              <a:buNone/>
              <a:defRPr/>
            </a:pPr>
            <a:r>
              <a:rPr lang="en-GB" sz="1000" dirty="0"/>
              <a:t>The final use case, Reporting and collaboration supports the centralized creation and automated distribution of pixel perfect reports to a broad range of users across the enterprise and is supported by our </a:t>
            </a:r>
            <a:r>
              <a:rPr lang="en-GB" sz="1000" dirty="0" err="1"/>
              <a:t>NPrinting</a:t>
            </a:r>
            <a:r>
              <a:rPr lang="en-GB" sz="1000" dirty="0"/>
              <a:t> offering.</a:t>
            </a:r>
          </a:p>
          <a:p>
            <a:endParaRPr lang="en-GB" sz="1000" dirty="0"/>
          </a:p>
        </p:txBody>
      </p:sp>
      <p:sp>
        <p:nvSpPr>
          <p:cNvPr id="4" name="Slide Number Placeholder 3"/>
          <p:cNvSpPr>
            <a:spLocks noGrp="1"/>
          </p:cNvSpPr>
          <p:nvPr>
            <p:ph type="sldNum" sz="quarter" idx="10"/>
          </p:nvPr>
        </p:nvSpPr>
        <p:spPr>
          <a:xfrm>
            <a:off x="3942776" y="8946395"/>
            <a:ext cx="3016296" cy="472584"/>
          </a:xfrm>
          <a:prstGeom prst="rect">
            <a:avLst/>
          </a:prstGeom>
        </p:spPr>
        <p:txBody>
          <a:bodyPr lIns="92610" tIns="46305" rIns="92610" bIns="46305"/>
          <a:lstStyle/>
          <a:p>
            <a:pPr marL="0" marR="0" lvl="0" indent="0" algn="r" defTabSz="457200" rtl="0" eaLnBrk="1" fontAlgn="auto" latinLnBrk="0" hangingPunct="1">
              <a:lnSpc>
                <a:spcPct val="100000"/>
              </a:lnSpc>
              <a:spcBef>
                <a:spcPts val="0"/>
              </a:spcBef>
              <a:spcAft>
                <a:spcPts val="0"/>
              </a:spcAft>
              <a:buClrTx/>
              <a:buSzTx/>
              <a:buFontTx/>
              <a:buNone/>
              <a:tabLst/>
              <a:defRPr/>
            </a:pPr>
            <a:fld id="{8340DE41-2BB3-45BF-90D6-DDD947A918B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9856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t>
            </a:r>
            <a:r>
              <a:rPr lang="en-US" baseline="0" dirty="0"/>
              <a:t> </a:t>
            </a:r>
            <a:r>
              <a:rPr lang="en-US" dirty="0"/>
              <a:t>PEOPLE, are the foundation of building</a:t>
            </a:r>
            <a:r>
              <a:rPr lang="en-US" baseline="0" dirty="0"/>
              <a:t> a data-driven culture. That’s right. And that’s coming from a person working for a technology software company!</a:t>
            </a:r>
          </a:p>
          <a:p>
            <a:r>
              <a:rPr lang="en-US" baseline="0" dirty="0"/>
              <a:t>- </a:t>
            </a:r>
            <a:r>
              <a:rPr lang="en-US" dirty="0"/>
              <a:t>PEOPLE, are the foundation of building</a:t>
            </a:r>
            <a:r>
              <a:rPr lang="en-US" baseline="0" dirty="0"/>
              <a:t> a data-driven culture. </a:t>
            </a:r>
          </a:p>
          <a:p>
            <a:pPr marL="171450" indent="-171450">
              <a:buFontTx/>
              <a:buChar char="-"/>
            </a:pPr>
            <a:r>
              <a:rPr lang="en-US" baseline="0" dirty="0"/>
              <a:t>Technology is an enabler for decision making, but PEOPLE make business decisions</a:t>
            </a:r>
          </a:p>
          <a:p>
            <a:pPr marL="171450" indent="-171450">
              <a:buFontTx/>
              <a:buChar char="-"/>
            </a:pPr>
            <a:r>
              <a:rPr lang="en-US" baseline="0" dirty="0"/>
              <a:t>As much as I love Qlik and think it’s the best technology on the market, I also have seen projects fail where the People are not engaged and there’s no process</a:t>
            </a:r>
          </a:p>
          <a:p>
            <a:r>
              <a:rPr lang="en-US" baseline="0" dirty="0"/>
              <a:t>- So the start of building a data-driven culture, is about investing in people. </a:t>
            </a:r>
            <a:endParaRPr lang="en-US" dirty="0"/>
          </a:p>
          <a:p>
            <a:endParaRPr lang="en-US" baseline="0" dirty="0"/>
          </a:p>
          <a:p>
            <a:r>
              <a:rPr lang="en-US" baseline="0" dirty="0"/>
              <a:t>===== longer version =====</a:t>
            </a:r>
          </a:p>
          <a:p>
            <a:endParaRPr lang="en-US" baseline="0" dirty="0"/>
          </a:p>
          <a:p>
            <a:r>
              <a:rPr lang="en-US" baseline="0" dirty="0"/>
              <a:t>No technology is going to take over all the decision-making we need to do day-in and day-out, to effectively run and manage our organizations. At least not in our lifetime, and not sure I’d want to be around if that ever does happen! </a:t>
            </a:r>
          </a:p>
          <a:p>
            <a:endParaRPr lang="en-US" baseline="0" dirty="0"/>
          </a:p>
          <a:p>
            <a:r>
              <a:rPr lang="en-US" baseline="0" dirty="0"/>
              <a:t>People are at the heart of decision-making. And people are the ones that ask both the intuitive, and maybe not so intuitive questions that can be explored in data. They are the ones that have a never ending supply of curiosity that compels them to dig deeper, to take a look at it from a different angle, to play exhausting games of “what-if”, and ultimately to interpret their findings. So the start of building a data-driven culture, is about investing in people. </a:t>
            </a:r>
            <a:endParaRPr lang="en-US" dirty="0"/>
          </a:p>
        </p:txBody>
      </p:sp>
      <p:sp>
        <p:nvSpPr>
          <p:cNvPr id="4" name="Slide Number Placeholder 3"/>
          <p:cNvSpPr>
            <a:spLocks noGrp="1"/>
          </p:cNvSpPr>
          <p:nvPr>
            <p:ph type="sldNum" sz="quarter" idx="10"/>
          </p:nvPr>
        </p:nvSpPr>
        <p:spPr/>
        <p:txBody>
          <a:bodyPr/>
          <a:lstStyle/>
          <a:p>
            <a:pPr>
              <a:defRPr/>
            </a:pPr>
            <a:fld id="{7D38E87C-4D50-E74E-A45A-17E25A34BCC9}" type="slidenum">
              <a:rPr lang="en-US" smtClean="0"/>
              <a:pPr>
                <a:defRPr/>
              </a:pPr>
              <a:t>11</a:t>
            </a:fld>
            <a:endParaRPr lang="en-US" dirty="0"/>
          </a:p>
        </p:txBody>
      </p:sp>
    </p:spTree>
    <p:extLst>
      <p:ext uri="{BB962C8B-B14F-4D97-AF65-F5344CB8AC3E}">
        <p14:creationId xmlns:p14="http://schemas.microsoft.com/office/powerpoint/2010/main" val="475840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facing slide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CE7181-BDFD-6141-843B-5B32532139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4438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CE7181-BDFD-6141-843B-5B32532139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181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D13BAA-6795-458D-823C-A2CA7D722D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467360" y="4415790"/>
            <a:ext cx="6075680" cy="4183380"/>
          </a:xfrm>
          <a:noFill/>
          <a:ln/>
        </p:spPr>
        <p:txBody>
          <a:bodyPr/>
          <a:lstStyle/>
          <a:p>
            <a:endParaRPr lang="sv-SE"/>
          </a:p>
        </p:txBody>
      </p:sp>
    </p:spTree>
    <p:extLst>
      <p:ext uri="{BB962C8B-B14F-4D97-AF65-F5344CB8AC3E}">
        <p14:creationId xmlns:p14="http://schemas.microsoft.com/office/powerpoint/2010/main" val="990830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CE7181-BDFD-6141-843B-5B32532139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7716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NSA uses </a:t>
            </a:r>
            <a:r>
              <a:rPr lang="en-US" dirty="0" err="1"/>
              <a:t>Qlik</a:t>
            </a:r>
            <a:r>
              <a:rPr lang="en-US" dirty="0"/>
              <a:t> to assess budget allocation/spend</a:t>
            </a:r>
            <a:r>
              <a:rPr lang="en-US" baseline="0" dirty="0"/>
              <a:t> and the associated risk of cutting funding for particular programs.</a:t>
            </a:r>
          </a:p>
          <a:p>
            <a:pPr marL="171450" indent="-171450">
              <a:buFont typeface="Arial" panose="020B0604020202020204" pitchFamily="34" charset="0"/>
              <a:buChar char="•"/>
            </a:pPr>
            <a:r>
              <a:rPr lang="en-US" baseline="0" dirty="0" err="1"/>
              <a:t>Qlik’s</a:t>
            </a:r>
            <a:r>
              <a:rPr lang="en-US" baseline="0" dirty="0"/>
              <a:t> champion encourages his team to try new things as it relates to analytics, rather than waiting for the data be perfect. “Fail fast and fail forward is his motto”—make mistakes, learn from them, and move on</a:t>
            </a:r>
          </a:p>
          <a:p>
            <a:pPr marL="171450" indent="-171450">
              <a:buFont typeface="Arial" panose="020B0604020202020204" pitchFamily="34" charset="0"/>
              <a:buChar char="•"/>
            </a:pPr>
            <a:r>
              <a:rPr lang="en-US" baseline="0" dirty="0"/>
              <a:t>2015 </a:t>
            </a:r>
            <a:r>
              <a:rPr lang="en-US" baseline="0" dirty="0" err="1"/>
              <a:t>NextGov</a:t>
            </a:r>
            <a:r>
              <a:rPr lang="en-US" baseline="0" dirty="0"/>
              <a:t> Bold Award Winner for use of </a:t>
            </a:r>
            <a:r>
              <a:rPr lang="en-US" baseline="0" dirty="0" err="1"/>
              <a:t>Qlik</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38E87C-4D50-E74E-A45A-17E25A34BC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0437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lvl="0"/>
            <a:r>
              <a:rPr lang="en-US" sz="1200" b="1" kern="1200" dirty="0">
                <a:solidFill>
                  <a:schemeClr val="tx1"/>
                </a:solidFill>
                <a:effectLst/>
                <a:latin typeface="+mn-lt"/>
                <a:ea typeface="+mn-ea"/>
                <a:cs typeface="+mn-cs"/>
              </a:rPr>
              <a:t>Background (from Fed 100 Nomination)</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Describe this person's job, and the work for which he or she is being nominated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2017, the DoD was preparing for their first ever full financial statement audit in 2018 — the single largest financial statement audit in history. Greg Little was tasked with developing a technical and functional solution to resolve the DoD’s toughest audit deal breaker:  a Universe of Transactions (</a:t>
            </a:r>
            <a:r>
              <a:rPr lang="en-US" sz="1200" kern="1200" dirty="0" err="1">
                <a:solidFill>
                  <a:schemeClr val="tx1"/>
                </a:solidFill>
                <a:effectLst/>
                <a:latin typeface="+mn-lt"/>
                <a:ea typeface="+mn-ea"/>
                <a:cs typeface="+mn-cs"/>
              </a:rPr>
              <a:t>UoT</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UoT</a:t>
            </a:r>
            <a:r>
              <a:rPr lang="en-US" sz="1200" kern="1200" dirty="0">
                <a:solidFill>
                  <a:schemeClr val="tx1"/>
                </a:solidFill>
                <a:effectLst/>
                <a:latin typeface="+mn-lt"/>
                <a:ea typeface="+mn-ea"/>
                <a:cs typeface="+mn-cs"/>
              </a:rPr>
              <a:t> is a data repository that demonstrates to an auditor that management is performing financial reconciliations and can be used for audit sampling. The challenge in developing a </a:t>
            </a:r>
            <a:r>
              <a:rPr lang="en-US" sz="1200" kern="1200" dirty="0" err="1">
                <a:solidFill>
                  <a:schemeClr val="tx1"/>
                </a:solidFill>
                <a:effectLst/>
                <a:latin typeface="+mn-lt"/>
                <a:ea typeface="+mn-ea"/>
                <a:cs typeface="+mn-cs"/>
              </a:rPr>
              <a:t>UoT</a:t>
            </a:r>
            <a:r>
              <a:rPr lang="en-US" sz="1200" kern="1200" dirty="0">
                <a:solidFill>
                  <a:schemeClr val="tx1"/>
                </a:solidFill>
                <a:effectLst/>
                <a:latin typeface="+mn-lt"/>
                <a:ea typeface="+mn-ea"/>
                <a:cs typeface="+mn-cs"/>
              </a:rPr>
              <a:t> is that there are 30 different systems in scope, non-standard data, and a tremendous volume of data. To address these challenges, Greg introduced the financial community to agile project management principles and big data and visual analytics technologies.</a:t>
            </a:r>
          </a:p>
          <a:p>
            <a:r>
              <a:rPr lang="en-US" sz="1200" kern="1200" dirty="0">
                <a:solidFill>
                  <a:schemeClr val="tx1"/>
                </a:solidFill>
                <a:effectLst/>
                <a:latin typeface="+mn-lt"/>
                <a:ea typeface="+mn-ea"/>
                <a:cs typeface="+mn-cs"/>
              </a:rPr>
              <a:t>In a span of one year, Greg secured funding from Congress, chartered a steering committee consisting of DoD CIO, Comptroller, and Defense finance and accounting senior leaders, and developed the technical solution for </a:t>
            </a:r>
            <a:r>
              <a:rPr lang="en-US" sz="1200" kern="1200" dirty="0" err="1">
                <a:solidFill>
                  <a:schemeClr val="tx1"/>
                </a:solidFill>
                <a:effectLst/>
                <a:latin typeface="+mn-lt"/>
                <a:ea typeface="+mn-ea"/>
                <a:cs typeface="+mn-cs"/>
              </a:rPr>
              <a:t>UoT</a:t>
            </a:r>
            <a:r>
              <a:rPr lang="en-US" sz="1200" kern="1200" dirty="0">
                <a:solidFill>
                  <a:schemeClr val="tx1"/>
                </a:solidFill>
                <a:effectLst/>
                <a:latin typeface="+mn-lt"/>
                <a:ea typeface="+mn-ea"/>
                <a:cs typeface="+mn-cs"/>
              </a:rPr>
              <a:t>.  Greg implemented big data technologies to ingest over 2 billion transactions from more than 30 business systems to support 6 different audits from 24 Defense Agencies.  As a result, the DoD has been able to reconcile $110 billion dollars. This effort has resulted in system changes and an improved system consolidation strategy to improve the DoD’s data. </a:t>
            </a:r>
          </a:p>
          <a:p>
            <a:r>
              <a:rPr lang="en-US" sz="1200" kern="1200" dirty="0">
                <a:solidFill>
                  <a:schemeClr val="tx1"/>
                </a:solidFill>
                <a:effectLst/>
                <a:latin typeface="+mn-lt"/>
                <a:ea typeface="+mn-ea"/>
                <a:cs typeface="+mn-cs"/>
              </a:rPr>
              <a:t>Greg’s work is now being used as a model for other analytics and big data projects throughout the DoD. The success of this effort has created a foundational capability for other financial management analytics initiatives that simply were not possible prior to Greg’s work.</a:t>
            </a:r>
          </a:p>
          <a:p>
            <a:pPr lvl="0"/>
            <a:r>
              <a:rPr lang="en-US" sz="1200" b="1" kern="1200" dirty="0">
                <a:solidFill>
                  <a:schemeClr val="tx1"/>
                </a:solidFill>
                <a:effectLst/>
                <a:latin typeface="+mn-lt"/>
                <a:ea typeface="+mn-ea"/>
                <a:cs typeface="+mn-cs"/>
              </a:rPr>
              <a:t>What impact did this work have? How did the nominee go above and beyond to make a difference?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Greg’s leadership of the </a:t>
            </a:r>
            <a:r>
              <a:rPr lang="en-US" sz="1200" kern="1200" dirty="0" err="1">
                <a:solidFill>
                  <a:schemeClr val="tx1"/>
                </a:solidFill>
                <a:effectLst/>
                <a:latin typeface="+mn-lt"/>
                <a:ea typeface="+mn-ea"/>
                <a:cs typeface="+mn-cs"/>
              </a:rPr>
              <a:t>UoT</a:t>
            </a:r>
            <a:r>
              <a:rPr lang="en-US" sz="1200" kern="1200" dirty="0">
                <a:solidFill>
                  <a:schemeClr val="tx1"/>
                </a:solidFill>
                <a:effectLst/>
                <a:latin typeface="+mn-lt"/>
                <a:ea typeface="+mn-ea"/>
                <a:cs typeface="+mn-cs"/>
              </a:rPr>
              <a:t> was transformational—he </a:t>
            </a:r>
            <a:r>
              <a:rPr lang="en-US" sz="1200" i="1" kern="1200" dirty="0">
                <a:solidFill>
                  <a:schemeClr val="tx1"/>
                </a:solidFill>
                <a:effectLst/>
                <a:latin typeface="+mn-lt"/>
                <a:ea typeface="+mn-ea"/>
                <a:cs typeface="+mn-cs"/>
              </a:rPr>
              <a:t>made</a:t>
            </a:r>
            <a:r>
              <a:rPr lang="en-US" sz="1200" kern="1200" dirty="0">
                <a:solidFill>
                  <a:schemeClr val="tx1"/>
                </a:solidFill>
                <a:effectLst/>
                <a:latin typeface="+mn-lt"/>
                <a:ea typeface="+mn-ea"/>
                <a:cs typeface="+mn-cs"/>
              </a:rPr>
              <a:t> the DoD audit ready. Without his work, the DoD would not have been able to comply with the congressionally mandated audit readiness deadline of September 30, 2017. </a:t>
            </a:r>
          </a:p>
          <a:p>
            <a:r>
              <a:rPr lang="en-US" sz="1200" kern="1200" dirty="0">
                <a:solidFill>
                  <a:schemeClr val="tx1"/>
                </a:solidFill>
                <a:effectLst/>
                <a:latin typeface="+mn-lt"/>
                <a:ea typeface="+mn-ea"/>
                <a:cs typeface="+mn-cs"/>
              </a:rPr>
              <a:t>Greg volunteered to manage the </a:t>
            </a:r>
            <a:r>
              <a:rPr lang="en-US" sz="1200" kern="1200" dirty="0" err="1">
                <a:solidFill>
                  <a:schemeClr val="tx1"/>
                </a:solidFill>
                <a:effectLst/>
                <a:latin typeface="+mn-lt"/>
                <a:ea typeface="+mn-ea"/>
                <a:cs typeface="+mn-cs"/>
              </a:rPr>
              <a:t>UoT</a:t>
            </a:r>
            <a:r>
              <a:rPr lang="en-US" sz="1200" kern="1200" dirty="0">
                <a:solidFill>
                  <a:schemeClr val="tx1"/>
                </a:solidFill>
                <a:effectLst/>
                <a:latin typeface="+mn-lt"/>
                <a:ea typeface="+mn-ea"/>
                <a:cs typeface="+mn-cs"/>
              </a:rPr>
              <a:t> project, despite the fact that it had failed in the past. He embraced agile principles and new big data and visual analytics technologies to complete the task. His work produced some amazing results:</a:t>
            </a:r>
          </a:p>
          <a:p>
            <a:pPr lvl="0"/>
            <a:r>
              <a:rPr lang="en-US" sz="1200" kern="1200" dirty="0">
                <a:solidFill>
                  <a:schemeClr val="tx1"/>
                </a:solidFill>
                <a:effectLst/>
                <a:latin typeface="+mn-lt"/>
                <a:ea typeface="+mn-ea"/>
                <a:cs typeface="+mn-cs"/>
              </a:rPr>
              <a:t>Original cost estimate was estimated at $20 million. Greg was able to achieve the results for under $9 million</a:t>
            </a:r>
          </a:p>
          <a:p>
            <a:pPr lvl="0"/>
            <a:r>
              <a:rPr lang="en-US" sz="1200" kern="1200" dirty="0">
                <a:solidFill>
                  <a:schemeClr val="tx1"/>
                </a:solidFill>
                <a:effectLst/>
                <a:latin typeface="+mn-lt"/>
                <a:ea typeface="+mn-ea"/>
                <a:cs typeface="+mn-cs"/>
              </a:rPr>
              <a:t>Original schedule estimate was 24 months. Greg completed the task in 12 months.</a:t>
            </a:r>
          </a:p>
          <a:p>
            <a:pPr lvl="0"/>
            <a:r>
              <a:rPr lang="en-US" sz="1200" kern="1200" dirty="0">
                <a:solidFill>
                  <a:schemeClr val="tx1"/>
                </a:solidFill>
                <a:effectLst/>
                <a:latin typeface="+mn-lt"/>
                <a:ea typeface="+mn-ea"/>
                <a:cs typeface="+mn-cs"/>
              </a:rPr>
              <a:t>Greg was able to shut down 3 data warehouse projects that were going to provide redundant capabilities</a:t>
            </a:r>
          </a:p>
          <a:p>
            <a:pPr lvl="0"/>
            <a:r>
              <a:rPr lang="en-US" sz="1200" kern="1200" dirty="0">
                <a:solidFill>
                  <a:schemeClr val="tx1"/>
                </a:solidFill>
                <a:effectLst/>
                <a:latin typeface="+mn-lt"/>
                <a:ea typeface="+mn-ea"/>
                <a:cs typeface="+mn-cs"/>
              </a:rPr>
              <a:t>First agile open source big data project in DoD back office operations</a:t>
            </a:r>
          </a:p>
          <a:p>
            <a:r>
              <a:rPr lang="en-US" sz="1200" kern="1200" dirty="0">
                <a:solidFill>
                  <a:schemeClr val="tx1"/>
                </a:solidFill>
                <a:effectLst/>
                <a:latin typeface="+mn-lt"/>
                <a:ea typeface="+mn-ea"/>
                <a:cs typeface="+mn-cs"/>
              </a:rPr>
              <a:t>Greg was successful because he started with the business problem and then figured out the best technologies to meet the requirements quickly and affordably.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If needed, provide any additional background information to support this nomination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Greg’s ability to deliver results quickly is based on a relentless pursuit of technology and teamwork. He understands how existing tools and processes can be replicated and improved upon in a modern, open source, and low-cost framework. He spends days and nights on the phone with team members, partners and decision makers, building trust and confidence along the way.  His focus on delivering results every four weeks sets the tone for aggressive capability delivery and proof that iterative and agile development is possible in a policy organization.  </a:t>
            </a:r>
          </a:p>
          <a:p>
            <a:r>
              <a:rPr lang="en-US" sz="1200" kern="1200" dirty="0">
                <a:solidFill>
                  <a:schemeClr val="tx1"/>
                </a:solidFill>
                <a:effectLst/>
                <a:latin typeface="+mn-lt"/>
                <a:ea typeface="+mn-ea"/>
                <a:cs typeface="+mn-cs"/>
              </a:rPr>
              <a:t>Greg surrounds himself with the best and brightest innovators in technology and fosters forward thinking by breaking down traditional barriers to collaboration.  For instance, Greg demands a “</a:t>
            </a:r>
            <a:r>
              <a:rPr lang="en-US" sz="1200" kern="1200" dirty="0" err="1">
                <a:solidFill>
                  <a:schemeClr val="tx1"/>
                </a:solidFill>
                <a:effectLst/>
                <a:latin typeface="+mn-lt"/>
                <a:ea typeface="+mn-ea"/>
                <a:cs typeface="+mn-cs"/>
              </a:rPr>
              <a:t>badgeless</a:t>
            </a:r>
            <a:r>
              <a:rPr lang="en-US" sz="1200" kern="1200" dirty="0">
                <a:solidFill>
                  <a:schemeClr val="tx1"/>
                </a:solidFill>
                <a:effectLst/>
                <a:latin typeface="+mn-lt"/>
                <a:ea typeface="+mn-ea"/>
                <a:cs typeface="+mn-cs"/>
              </a:rPr>
              <a:t>” culture to instill teaming—it is impossible to tell who is a civilian versus a contractor, or the company or agency where someone works.  He leads by example, setting a pace that is uncommon in the Federal workplace.  Observers of Greg’s work typically comment on his unusual but effective style and almost everyone Greg works with agrees that he will be major Federal </a:t>
            </a:r>
            <a:endParaRPr lang="en-US" dirty="0"/>
          </a:p>
        </p:txBody>
      </p:sp>
      <p:sp>
        <p:nvSpPr>
          <p:cNvPr id="4" name="Slide Number Placeholder 3"/>
          <p:cNvSpPr>
            <a:spLocks noGrp="1"/>
          </p:cNvSpPr>
          <p:nvPr>
            <p:ph type="sldNum" sz="quarter" idx="10"/>
          </p:nvPr>
        </p:nvSpPr>
        <p:spPr/>
        <p:txBody>
          <a:bodyPr/>
          <a:lstStyle/>
          <a:p>
            <a:pPr>
              <a:defRPr/>
            </a:pPr>
            <a:fld id="{7D38E87C-4D50-E74E-A45A-17E25A34BCC9}" type="slidenum">
              <a:rPr lang="en-US" smtClean="0"/>
              <a:pPr>
                <a:defRPr/>
              </a:pPr>
              <a:t>18</a:t>
            </a:fld>
            <a:endParaRPr lang="en-US" dirty="0"/>
          </a:p>
        </p:txBody>
      </p:sp>
    </p:spTree>
    <p:extLst>
      <p:ext uri="{BB962C8B-B14F-4D97-AF65-F5344CB8AC3E}">
        <p14:creationId xmlns:p14="http://schemas.microsoft.com/office/powerpoint/2010/main" val="1920188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CE7181-BDFD-6141-843B-5B32532139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6813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indent="0">
              <a:buFont typeface="Arial" panose="020B0604020202020204" pitchFamily="34" charset="0"/>
              <a:buNone/>
            </a:pPr>
            <a:r>
              <a:rPr lang="en-US" b="1" u="sng" dirty="0"/>
              <a:t>About EPA:</a:t>
            </a:r>
          </a:p>
          <a:p>
            <a:pPr marL="171450" indent="-171450">
              <a:buFont typeface="Arial" panose="020B0604020202020204" pitchFamily="34" charset="0"/>
              <a:buChar char="•"/>
            </a:pPr>
            <a:r>
              <a:rPr lang="en-US" dirty="0"/>
              <a:t>Protects human health and the environment</a:t>
            </a:r>
          </a:p>
          <a:p>
            <a:pPr marL="171450" indent="-171450">
              <a:buFont typeface="Arial" panose="020B0604020202020204" pitchFamily="34" charset="0"/>
              <a:buChar char="•"/>
            </a:pPr>
            <a:r>
              <a:rPr lang="en-US" dirty="0"/>
              <a:t>Develops and enforces regulations</a:t>
            </a:r>
          </a:p>
          <a:p>
            <a:pPr marL="171450" indent="-171450">
              <a:buFont typeface="Arial" panose="020B0604020202020204" pitchFamily="34" charset="0"/>
              <a:buChar char="•"/>
            </a:pPr>
            <a:r>
              <a:rPr lang="en-US" dirty="0"/>
              <a:t>Gives grants and studies environmental issues</a:t>
            </a:r>
          </a:p>
          <a:p>
            <a:pPr marL="171450" indent="-171450">
              <a:buFont typeface="Arial" panose="020B0604020202020204" pitchFamily="34" charset="0"/>
              <a:buChar char="•"/>
            </a:pPr>
            <a:r>
              <a:rPr lang="en-US" dirty="0"/>
              <a:t>Educates people about the environment</a:t>
            </a:r>
          </a:p>
          <a:p>
            <a:pPr marL="0" indent="0">
              <a:buFont typeface="Arial" panose="020B0604020202020204" pitchFamily="34" charset="0"/>
              <a:buNone/>
            </a:pPr>
            <a:endParaRPr lang="en-US" dirty="0"/>
          </a:p>
          <a:p>
            <a:pPr marL="0" indent="0">
              <a:buFont typeface="Arial" panose="020B0604020202020204" pitchFamily="34" charset="0"/>
              <a:buNone/>
            </a:pPr>
            <a:r>
              <a:rPr lang="en-US" b="1" u="sng" dirty="0"/>
              <a:t>Challenges:</a:t>
            </a:r>
          </a:p>
          <a:p>
            <a:pPr>
              <a:spcBef>
                <a:spcPct val="20000"/>
              </a:spcBef>
              <a:buFontTx/>
              <a:buChar char="•"/>
            </a:pPr>
            <a:r>
              <a:rPr lang="en-US" altLang="en-US" dirty="0">
                <a:latin typeface="Arial" panose="020B0604020202020204" pitchFamily="34" charset="0"/>
              </a:rPr>
              <a:t>Needed to provide agency-wide visibility and self-service analytics to field analysts</a:t>
            </a:r>
          </a:p>
          <a:p>
            <a:pPr>
              <a:spcBef>
                <a:spcPct val="20000"/>
              </a:spcBef>
              <a:buFontTx/>
              <a:buChar char="•"/>
            </a:pPr>
            <a:r>
              <a:rPr lang="en-US" altLang="en-US" dirty="0">
                <a:latin typeface="Arial" panose="020B0604020202020204" pitchFamily="34" charset="0"/>
              </a:rPr>
              <a:t>Legacy analytics (Business Objects) too slow and unresponsive</a:t>
            </a:r>
          </a:p>
          <a:p>
            <a:pPr marL="0" indent="0">
              <a:buFont typeface="Arial" panose="020B0604020202020204" pitchFamily="34" charset="0"/>
              <a:buNone/>
            </a:pPr>
            <a:endParaRPr lang="en-US" dirty="0"/>
          </a:p>
          <a:p>
            <a:r>
              <a:rPr lang="en-US" sz="1200" b="1" u="sng" dirty="0"/>
              <a:t>Solution:</a:t>
            </a:r>
          </a:p>
          <a:p>
            <a:r>
              <a:rPr lang="en-US" sz="1200" dirty="0"/>
              <a:t>BI/Analytics Center was Oracle, BOBJ, but too slow and not responsive (most found it to be slow and were doing their own thing in the field with a variety of tools.</a:t>
            </a:r>
          </a:p>
          <a:p>
            <a:pPr marL="0" indent="0">
              <a:buFont typeface="Arial" panose="020B0604020202020204" pitchFamily="34" charset="0"/>
              <a:buNone/>
            </a:pPr>
            <a:endParaRPr lang="en-US" dirty="0"/>
          </a:p>
          <a:p>
            <a:pPr>
              <a:spcBef>
                <a:spcPct val="20000"/>
              </a:spcBef>
              <a:buClr>
                <a:schemeClr val="accent2"/>
              </a:buClr>
            </a:pPr>
            <a:r>
              <a:rPr lang="en-US" altLang="en-US" dirty="0">
                <a:latin typeface="Arial" panose="020B0604020202020204" pitchFamily="34" charset="0"/>
              </a:rPr>
              <a:t>Implement </a:t>
            </a:r>
            <a:r>
              <a:rPr lang="en-US" altLang="en-US" dirty="0" err="1">
                <a:latin typeface="Arial" panose="020B0604020202020204" pitchFamily="34" charset="0"/>
              </a:rPr>
              <a:t>Qlik</a:t>
            </a:r>
            <a:r>
              <a:rPr lang="en-US" altLang="en-US" dirty="0">
                <a:latin typeface="Arial" panose="020B0604020202020204" pitchFamily="34" charset="0"/>
              </a:rPr>
              <a:t> Sense to analyze environmental health &amp; safety info across regions</a:t>
            </a:r>
          </a:p>
          <a:p>
            <a:pPr>
              <a:spcBef>
                <a:spcPct val="20000"/>
              </a:spcBef>
              <a:buClr>
                <a:schemeClr val="accent2"/>
              </a:buClr>
            </a:pPr>
            <a:r>
              <a:rPr lang="en-US" altLang="en-US" dirty="0">
                <a:latin typeface="Arial" panose="020B0604020202020204" pitchFamily="34" charset="0"/>
              </a:rPr>
              <a:t>Provide </a:t>
            </a:r>
            <a:r>
              <a:rPr lang="en-US" altLang="en-US" dirty="0" err="1">
                <a:latin typeface="Arial" panose="020B0604020202020204" pitchFamily="34" charset="0"/>
              </a:rPr>
              <a:t>Qlik</a:t>
            </a:r>
            <a:r>
              <a:rPr lang="en-US" altLang="en-US" dirty="0">
                <a:latin typeface="Arial" panose="020B0604020202020204" pitchFamily="34" charset="0"/>
              </a:rPr>
              <a:t> Sense to 200+ analysts across the country</a:t>
            </a:r>
          </a:p>
          <a:p>
            <a:pPr>
              <a:spcBef>
                <a:spcPct val="20000"/>
              </a:spcBef>
              <a:buClr>
                <a:schemeClr val="accent2"/>
              </a:buClr>
            </a:pPr>
            <a:endParaRPr lang="en-US" altLang="en-US" dirty="0">
              <a:latin typeface="Arial" panose="020B0604020202020204" pitchFamily="34" charset="0"/>
            </a:endParaRPr>
          </a:p>
          <a:p>
            <a:r>
              <a:rPr lang="en-US" sz="1200" b="1" u="sng" dirty="0"/>
              <a:t>Benefits:</a:t>
            </a:r>
          </a:p>
          <a:p>
            <a:r>
              <a:rPr lang="en-US" sz="1200" dirty="0"/>
              <a:t>-Within 30 days of standing it up (before announcement) they had 100 users</a:t>
            </a:r>
          </a:p>
          <a:p>
            <a:r>
              <a:rPr lang="en-US" sz="1200" dirty="0"/>
              <a:t>-currently at 200 users and growing</a:t>
            </a:r>
          </a:p>
          <a:p>
            <a:r>
              <a:rPr lang="en-US" sz="1200" dirty="0"/>
              <a:t>-Analysts across the country in every region analyzing environmental health &amp; safety info in their geography (i.e., Region 3--pollution, water quality, </a:t>
            </a:r>
            <a:r>
              <a:rPr lang="en-US" sz="1200" dirty="0" err="1"/>
              <a:t>etc</a:t>
            </a:r>
            <a:r>
              <a:rPr lang="en-US" sz="1200" dirty="0"/>
              <a:t>). </a:t>
            </a:r>
          </a:p>
          <a:p>
            <a:pPr>
              <a:spcBef>
                <a:spcPct val="20000"/>
              </a:spcBef>
              <a:buClr>
                <a:schemeClr val="accent2"/>
              </a:buClr>
            </a:pPr>
            <a:endParaRPr lang="en-US" altLang="en-US" dirty="0">
              <a:latin typeface="Arial" panose="020B0604020202020204" pitchFamily="34" charset="0"/>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7D38E87C-4D50-E74E-A45A-17E25A34BCC9}" type="slidenum">
              <a:rPr lang="en-US" smtClean="0"/>
              <a:pPr>
                <a:defRPr/>
              </a:pPr>
              <a:t>21</a:t>
            </a:fld>
            <a:endParaRPr lang="en-US" dirty="0"/>
          </a:p>
        </p:txBody>
      </p:sp>
    </p:spTree>
    <p:extLst>
      <p:ext uri="{BB962C8B-B14F-4D97-AF65-F5344CB8AC3E}">
        <p14:creationId xmlns:p14="http://schemas.microsoft.com/office/powerpoint/2010/main" val="3325365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spcBef>
                <a:spcPct val="20000"/>
              </a:spcBef>
              <a:buClr>
                <a:schemeClr val="accent2"/>
              </a:buClr>
              <a:buFontTx/>
              <a:buNone/>
            </a:pPr>
            <a:r>
              <a:rPr lang="en-US" altLang="en-US" sz="1200" b="1" dirty="0">
                <a:latin typeface="Arial" panose="020B0604020202020204" pitchFamily="34" charset="0"/>
              </a:rPr>
              <a:t>About EPIC</a:t>
            </a:r>
          </a:p>
          <a:p>
            <a:pPr>
              <a:spcBef>
                <a:spcPct val="20000"/>
              </a:spcBef>
              <a:buClr>
                <a:schemeClr val="accent2"/>
              </a:buClr>
              <a:buFontTx/>
              <a:buChar char="•"/>
            </a:pPr>
            <a:r>
              <a:rPr lang="en-US" altLang="en-US" sz="1200" dirty="0">
                <a:latin typeface="Arial" panose="020B0604020202020204" pitchFamily="34" charset="0"/>
              </a:rPr>
              <a:t>Tactical intel center led by the Department of Justice’s DEA</a:t>
            </a:r>
          </a:p>
          <a:p>
            <a:pPr>
              <a:spcBef>
                <a:spcPct val="20000"/>
              </a:spcBef>
              <a:buClr>
                <a:schemeClr val="accent2"/>
              </a:buClr>
              <a:buFontTx/>
              <a:buChar char="•"/>
            </a:pPr>
            <a:r>
              <a:rPr lang="en-US" altLang="en-US" sz="1200" dirty="0">
                <a:latin typeface="Arial" panose="020B0604020202020204" pitchFamily="34" charset="0"/>
              </a:rPr>
              <a:t>Fights war on drug trafficking and related threats to national security</a:t>
            </a:r>
          </a:p>
          <a:p>
            <a:pPr>
              <a:spcBef>
                <a:spcPct val="20000"/>
              </a:spcBef>
              <a:buClr>
                <a:schemeClr val="accent2"/>
              </a:buClr>
              <a:buFontTx/>
              <a:buChar char="•"/>
            </a:pPr>
            <a:r>
              <a:rPr lang="en-US" altLang="en-US" sz="1200" dirty="0">
                <a:latin typeface="Arial" panose="020B0604020202020204" pitchFamily="34" charset="0"/>
              </a:rPr>
              <a:t>Focal point for sharing intelligence on narcotics  trafficking  and seizures across the US</a:t>
            </a:r>
          </a:p>
          <a:p>
            <a:pPr>
              <a:spcBef>
                <a:spcPct val="20000"/>
              </a:spcBef>
              <a:buClr>
                <a:schemeClr val="accent2"/>
              </a:buClr>
              <a:buFontTx/>
              <a:buChar char="•"/>
            </a:pPr>
            <a:r>
              <a:rPr lang="en-US" altLang="en-US" sz="1200" dirty="0">
                <a:latin typeface="Arial" panose="020B0604020202020204" pitchFamily="34" charset="0"/>
              </a:rPr>
              <a:t>Hosts representatives from 21 different agencies and  provides information to over 19,000 law enforcement officers and analysts </a:t>
            </a:r>
          </a:p>
          <a:p>
            <a:pPr>
              <a:spcBef>
                <a:spcPct val="20000"/>
              </a:spcBef>
              <a:buClr>
                <a:schemeClr val="accent2"/>
              </a:buClr>
              <a:buFontTx/>
              <a:buChar char="•"/>
            </a:pPr>
            <a:endParaRPr lang="en-US" altLang="en-US" sz="1200" dirty="0">
              <a:latin typeface="Arial" panose="020B0604020202020204" pitchFamily="34" charset="0"/>
            </a:endParaRPr>
          </a:p>
          <a:p>
            <a:pPr>
              <a:spcBef>
                <a:spcPct val="20000"/>
              </a:spcBef>
            </a:pPr>
            <a:r>
              <a:rPr lang="en-GB" altLang="en-US" sz="1800" b="1" dirty="0">
                <a:solidFill>
                  <a:schemeClr val="tx2"/>
                </a:solidFill>
                <a:latin typeface="Arial" panose="020B0604020202020204" pitchFamily="34" charset="0"/>
              </a:rPr>
              <a:t>Challenges</a:t>
            </a:r>
          </a:p>
          <a:p>
            <a:pPr>
              <a:spcBef>
                <a:spcPct val="20000"/>
              </a:spcBef>
              <a:buFontTx/>
              <a:buChar char="•"/>
            </a:pPr>
            <a:r>
              <a:rPr lang="en-US" altLang="en-US" sz="1200" dirty="0">
                <a:solidFill>
                  <a:schemeClr val="tx2"/>
                </a:solidFill>
                <a:latin typeface="Arial" panose="020B0604020202020204" pitchFamily="34" charset="0"/>
              </a:rPr>
              <a:t>Primary reporting tool (BO) was costly and had limited analysis, flexibility, and exploration for users</a:t>
            </a:r>
          </a:p>
          <a:p>
            <a:pPr>
              <a:spcBef>
                <a:spcPct val="20000"/>
              </a:spcBef>
              <a:buFontTx/>
              <a:buChar char="•"/>
            </a:pPr>
            <a:r>
              <a:rPr lang="en-US" altLang="en-US" sz="1200" dirty="0">
                <a:solidFill>
                  <a:schemeClr val="tx2"/>
                </a:solidFill>
                <a:latin typeface="Arial" panose="020B0604020202020204" pitchFamily="34" charset="0"/>
              </a:rPr>
              <a:t>Difficult to pull together data from multiple sources quickly, resulting in limited scope of trafficking trends and patterns </a:t>
            </a:r>
          </a:p>
          <a:p>
            <a:pPr>
              <a:spcBef>
                <a:spcPct val="20000"/>
              </a:spcBef>
              <a:buFontTx/>
              <a:buChar char="•"/>
            </a:pPr>
            <a:r>
              <a:rPr lang="en-US" altLang="en-US" sz="1200" dirty="0">
                <a:solidFill>
                  <a:schemeClr val="tx2"/>
                </a:solidFill>
                <a:latin typeface="Arial" panose="020B0604020202020204" pitchFamily="34" charset="0"/>
              </a:rPr>
              <a:t>Long Time to respond to RFIs and produce relevant up to date reports restricted insight for day-to-day decisions </a:t>
            </a:r>
          </a:p>
          <a:p>
            <a:pPr>
              <a:spcBef>
                <a:spcPct val="20000"/>
              </a:spcBef>
              <a:buFontTx/>
              <a:buChar char="•"/>
            </a:pPr>
            <a:endParaRPr lang="en-US" altLang="en-US" sz="1200" dirty="0">
              <a:solidFill>
                <a:schemeClr val="tx2"/>
              </a:solidFill>
              <a:latin typeface="Arial" panose="020B0604020202020204" pitchFamily="34" charset="0"/>
            </a:endParaRPr>
          </a:p>
          <a:p>
            <a:pPr>
              <a:spcBef>
                <a:spcPct val="20000"/>
              </a:spcBef>
            </a:pPr>
            <a:r>
              <a:rPr lang="en-GB" altLang="en-US" sz="1800" b="1" dirty="0">
                <a:solidFill>
                  <a:schemeClr val="tx2"/>
                </a:solidFill>
                <a:latin typeface="Arial" panose="020B0604020202020204" pitchFamily="34" charset="0"/>
              </a:rPr>
              <a:t>Solution</a:t>
            </a:r>
          </a:p>
          <a:p>
            <a:pPr>
              <a:spcAft>
                <a:spcPts val="400"/>
              </a:spcAft>
              <a:buClr>
                <a:srgbClr val="2F7E20"/>
              </a:buClr>
              <a:buFontTx/>
              <a:buChar char="•"/>
            </a:pPr>
            <a:r>
              <a:rPr lang="en-US" altLang="en-US" sz="1200" dirty="0">
                <a:solidFill>
                  <a:schemeClr val="tx2"/>
                </a:solidFill>
                <a:latin typeface="Arial" panose="020B0604020202020204" pitchFamily="34" charset="0"/>
              </a:rPr>
              <a:t>7+ </a:t>
            </a:r>
            <a:r>
              <a:rPr lang="en-US" altLang="en-US" sz="1200" dirty="0" err="1">
                <a:solidFill>
                  <a:schemeClr val="tx2"/>
                </a:solidFill>
                <a:latin typeface="Arial" panose="020B0604020202020204" pitchFamily="34" charset="0"/>
              </a:rPr>
              <a:t>Qlik</a:t>
            </a:r>
            <a:r>
              <a:rPr lang="en-US" altLang="en-US" sz="1200" dirty="0">
                <a:solidFill>
                  <a:schemeClr val="tx2"/>
                </a:solidFill>
                <a:latin typeface="Arial" panose="020B0604020202020204" pitchFamily="34" charset="0"/>
              </a:rPr>
              <a:t> apps deployed to 20,000+ inter-agency portal users</a:t>
            </a:r>
          </a:p>
          <a:p>
            <a:pPr>
              <a:spcAft>
                <a:spcPts val="400"/>
              </a:spcAft>
              <a:buClr>
                <a:srgbClr val="2F7E20"/>
              </a:buClr>
              <a:buFontTx/>
              <a:buChar char="•"/>
            </a:pPr>
            <a:r>
              <a:rPr lang="en-US" altLang="en-US" sz="1200" dirty="0">
                <a:solidFill>
                  <a:schemeClr val="tx2"/>
                </a:solidFill>
                <a:latin typeface="Arial" panose="020B0604020202020204" pitchFamily="34" charset="0"/>
              </a:rPr>
              <a:t>Analysts and law enforcement directors are now able to easily identify trends and uncover anomalies in narcotics seizure data </a:t>
            </a:r>
          </a:p>
          <a:p>
            <a:pPr>
              <a:spcAft>
                <a:spcPts val="400"/>
              </a:spcAft>
              <a:buClr>
                <a:srgbClr val="2F7E20"/>
              </a:buClr>
              <a:buFontTx/>
              <a:buChar char="•"/>
            </a:pPr>
            <a:r>
              <a:rPr lang="en-US" altLang="en-US" sz="1200" dirty="0">
                <a:solidFill>
                  <a:schemeClr val="tx2"/>
                </a:solidFill>
                <a:latin typeface="Arial" panose="020B0604020202020204" pitchFamily="34" charset="0"/>
              </a:rPr>
              <a:t>RFI turn around time in 3 clicks (or less than 24 hours) instead of 15 days and 2  FT analysts as before </a:t>
            </a:r>
            <a:r>
              <a:rPr lang="en-US" altLang="en-US" sz="1200" dirty="0" err="1">
                <a:solidFill>
                  <a:schemeClr val="tx2"/>
                </a:solidFill>
                <a:latin typeface="Arial" panose="020B0604020202020204" pitchFamily="34" charset="0"/>
              </a:rPr>
              <a:t>Qlik</a:t>
            </a:r>
            <a:r>
              <a:rPr lang="en-US" altLang="en-US" sz="1200" dirty="0">
                <a:solidFill>
                  <a:schemeClr val="tx2"/>
                </a:solidFill>
                <a:latin typeface="Arial" panose="020B0604020202020204" pitchFamily="34" charset="0"/>
              </a:rPr>
              <a:t> </a:t>
            </a:r>
          </a:p>
          <a:p>
            <a:pPr>
              <a:spcAft>
                <a:spcPts val="400"/>
              </a:spcAft>
              <a:buClr>
                <a:srgbClr val="2F7E20"/>
              </a:buClr>
              <a:buFontTx/>
              <a:buChar char="•"/>
            </a:pPr>
            <a:r>
              <a:rPr lang="en-US" altLang="en-US" sz="1200" dirty="0">
                <a:solidFill>
                  <a:schemeClr val="tx2"/>
                </a:solidFill>
                <a:latin typeface="Arial" panose="020B0604020202020204" pitchFamily="34" charset="0"/>
              </a:rPr>
              <a:t>Geographic data mapping provides insight unlike ever before to every type of user</a:t>
            </a:r>
          </a:p>
          <a:p>
            <a:pPr>
              <a:spcAft>
                <a:spcPts val="400"/>
              </a:spcAft>
              <a:buClr>
                <a:srgbClr val="2F7E20"/>
              </a:buClr>
              <a:buFontTx/>
              <a:buChar char="•"/>
            </a:pPr>
            <a:r>
              <a:rPr lang="en-US" altLang="en-US" sz="1200" dirty="0">
                <a:solidFill>
                  <a:schemeClr val="tx2"/>
                </a:solidFill>
                <a:latin typeface="Arial" panose="020B0604020202020204" pitchFamily="34" charset="0"/>
              </a:rPr>
              <a:t>Replaced 1000+ static BO reports with 3 QV apps for 20,000+ users</a:t>
            </a:r>
          </a:p>
          <a:p>
            <a:pPr>
              <a:spcBef>
                <a:spcPct val="20000"/>
              </a:spcBef>
              <a:buFontTx/>
              <a:buChar char="•"/>
            </a:pPr>
            <a:endParaRPr lang="en-US" altLang="en-US" sz="1200" dirty="0">
              <a:solidFill>
                <a:schemeClr val="tx2"/>
              </a:solidFill>
              <a:latin typeface="Arial" panose="020B0604020202020204" pitchFamily="34" charset="0"/>
            </a:endParaRPr>
          </a:p>
          <a:p>
            <a:pPr>
              <a:spcBef>
                <a:spcPct val="20000"/>
              </a:spcBef>
            </a:pPr>
            <a:r>
              <a:rPr lang="en-GB" altLang="en-US" sz="1800" b="1" dirty="0">
                <a:solidFill>
                  <a:schemeClr val="tx2"/>
                </a:solidFill>
                <a:latin typeface="Arial" panose="020B0604020202020204" pitchFamily="34" charset="0"/>
              </a:rPr>
              <a:t>Benefits</a:t>
            </a:r>
          </a:p>
          <a:p>
            <a:pPr>
              <a:spcBef>
                <a:spcPct val="20000"/>
              </a:spcBef>
              <a:buClr>
                <a:srgbClr val="2F7E20"/>
              </a:buClr>
              <a:buFontTx/>
              <a:buChar char="•"/>
            </a:pPr>
            <a:r>
              <a:rPr lang="en-US" altLang="en-US" sz="1200" dirty="0">
                <a:solidFill>
                  <a:schemeClr val="tx2"/>
                </a:solidFill>
                <a:latin typeface="Arial" panose="020B0604020202020204" pitchFamily="34" charset="0"/>
              </a:rPr>
              <a:t>Earlier identification of areas needing additional investigation</a:t>
            </a:r>
          </a:p>
          <a:p>
            <a:pPr>
              <a:spcBef>
                <a:spcPct val="20000"/>
              </a:spcBef>
              <a:buClr>
                <a:srgbClr val="2F7E20"/>
              </a:buClr>
              <a:buFontTx/>
              <a:buChar char="•"/>
            </a:pPr>
            <a:r>
              <a:rPr lang="en-US" altLang="en-US" sz="1200" dirty="0">
                <a:solidFill>
                  <a:schemeClr val="tx2"/>
                </a:solidFill>
                <a:latin typeface="Arial" panose="020B0604020202020204" pitchFamily="34" charset="0"/>
              </a:rPr>
              <a:t>Improving interagency collaboration to intervene and stop narcotics trafficking with faster time to insight from disparate interagency data, call center intelligence, and historical trends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7D38E87C-4D50-E74E-A45A-17E25A34BCC9}" type="slidenum">
              <a:rPr lang="en-US" smtClean="0"/>
              <a:pPr>
                <a:defRPr/>
              </a:pPr>
              <a:t>22</a:t>
            </a:fld>
            <a:endParaRPr lang="en-US" dirty="0"/>
          </a:p>
        </p:txBody>
      </p:sp>
    </p:spTree>
    <p:extLst>
      <p:ext uri="{BB962C8B-B14F-4D97-AF65-F5344CB8AC3E}">
        <p14:creationId xmlns:p14="http://schemas.microsoft.com/office/powerpoint/2010/main" val="4041138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Salesforce</a:t>
            </a:r>
            <a:r>
              <a:rPr lang="en-US" baseline="0" dirty="0"/>
              <a:t> + SAP on AWS cloud</a:t>
            </a:r>
            <a:endParaRPr lang="en-US" dirty="0"/>
          </a:p>
          <a:p>
            <a:endParaRPr lang="en-US" dirty="0"/>
          </a:p>
          <a:p>
            <a:r>
              <a:rPr lang="en-US" sz="1200" dirty="0"/>
              <a:t>Food,</a:t>
            </a:r>
            <a:r>
              <a:rPr lang="en-US" sz="1200" baseline="0" dirty="0"/>
              <a:t> medicine, clothing due to famine, war &amp; natural disaster</a:t>
            </a:r>
          </a:p>
          <a:p>
            <a:r>
              <a:rPr lang="en-US" sz="1200" baseline="0" dirty="0"/>
              <a:t>111M pounds of food per year supplements 760K meals a day.  Has operated in 119 countries</a:t>
            </a:r>
          </a:p>
          <a:p>
            <a:endParaRPr lang="en-US" sz="1200" baseline="0" dirty="0"/>
          </a:p>
          <a:p>
            <a:r>
              <a:rPr lang="en-US" sz="1200" baseline="0" dirty="0"/>
              <a:t>Q provides viz into 100,000’s of items.  Track inventory levels and availability from individual SKUs to broad categories to determine readiness to provide aid.</a:t>
            </a:r>
          </a:p>
          <a:p>
            <a:endParaRPr lang="en-US" sz="1200" baseline="0" dirty="0"/>
          </a:p>
          <a:p>
            <a:r>
              <a:rPr lang="en-US" sz="1200" baseline="0" dirty="0"/>
              <a:t>Commodity tracking app helps the VP of Warehousing ship the right stuff in the right order with real-time viz into expiration dates on food &amp; medicine.</a:t>
            </a:r>
          </a:p>
          <a:p>
            <a:endParaRPr lang="en-US" sz="1200" baseline="0" dirty="0"/>
          </a:p>
          <a:p>
            <a:r>
              <a:rPr lang="en-US" sz="1200" baseline="0" dirty="0"/>
              <a:t>Donations app tracks trends &amp; id’s potential shortfalls to focus fundraising.</a:t>
            </a:r>
          </a:p>
          <a:p>
            <a:endParaRPr lang="en-US" sz="1200" baseline="0" dirty="0"/>
          </a:p>
          <a:p>
            <a:r>
              <a:rPr lang="en-US" sz="1200" baseline="0" dirty="0"/>
              <a:t>IT uses Qlik for change management, helpdesk efficiency &amp; asset tracking</a:t>
            </a:r>
            <a:endParaRPr lang="en-US" sz="1200" dirty="0"/>
          </a:p>
          <a:p>
            <a:endParaRPr lang="en-US" dirty="0"/>
          </a:p>
        </p:txBody>
      </p:sp>
      <p:sp>
        <p:nvSpPr>
          <p:cNvPr id="4" name="Slide Number Placeholder 3"/>
          <p:cNvSpPr>
            <a:spLocks noGrp="1"/>
          </p:cNvSpPr>
          <p:nvPr>
            <p:ph type="sldNum" sz="quarter" idx="10"/>
          </p:nvPr>
        </p:nvSpPr>
        <p:spPr/>
        <p:txBody>
          <a:bodyPr/>
          <a:lstStyle/>
          <a:p>
            <a:pPr>
              <a:defRPr/>
            </a:pPr>
            <a:fld id="{7D38E87C-4D50-E74E-A45A-17E25A34BCC9}" type="slidenum">
              <a:rPr lang="en-US" smtClean="0"/>
              <a:pPr>
                <a:defRPr/>
              </a:pPr>
              <a:t>24</a:t>
            </a:fld>
            <a:endParaRPr lang="en-US" dirty="0"/>
          </a:p>
        </p:txBody>
      </p:sp>
    </p:spTree>
    <p:extLst>
      <p:ext uri="{BB962C8B-B14F-4D97-AF65-F5344CB8AC3E}">
        <p14:creationId xmlns:p14="http://schemas.microsoft.com/office/powerpoint/2010/main" val="1218828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Not only does Qlik support all of your data from a single platform through an a differentiated associative engine, but we also have a mature ecosystem of </a:t>
            </a:r>
            <a:r>
              <a:rPr lang="en-US" b="1" baseline="0" dirty="0"/>
              <a:t>partners, services and solution content resources </a:t>
            </a:r>
            <a:r>
              <a:rPr lang="en-US" baseline="0" dirty="0"/>
              <a:t>to help you on your analytics journey</a:t>
            </a:r>
            <a:endParaRPr lang="en-US" dirty="0"/>
          </a:p>
          <a:p>
            <a:pPr marL="0" indent="0">
              <a:buFontTx/>
              <a:buNone/>
            </a:pPr>
            <a:endParaRPr lang="en-GB" baseline="0" dirty="0"/>
          </a:p>
          <a:p>
            <a:pPr marL="171450" indent="-171450">
              <a:buFontTx/>
              <a:buChar char="-"/>
            </a:pPr>
            <a:r>
              <a:rPr lang="en-GB" baseline="0" dirty="0"/>
              <a:t>Here are a few of the key websites you can leverage in the public domain starting today:  </a:t>
            </a:r>
          </a:p>
          <a:p>
            <a:pPr marL="628650" lvl="1" indent="-171450">
              <a:buFontTx/>
              <a:buChar char="-"/>
            </a:pPr>
            <a:r>
              <a:rPr lang="en-GB" baseline="0" dirty="0"/>
              <a:t>Qlik Demo Site:  160+ QlikView, Qlik Sense (native) and Qlik Sense mashup apps with more coming.  Many are downloadable too</a:t>
            </a:r>
          </a:p>
          <a:p>
            <a:pPr marL="628650" lvl="1" indent="-171450">
              <a:buFontTx/>
              <a:buChar char="-"/>
            </a:pPr>
            <a:r>
              <a:rPr lang="en-GB" baseline="0" dirty="0"/>
              <a:t>Qlik Market:  100’s of Partner solutions where you can showcase your offerings for free using Qlik’s storefront</a:t>
            </a:r>
          </a:p>
          <a:p>
            <a:pPr marL="628650" lvl="1" indent="-171450">
              <a:buFontTx/>
              <a:buChar char="-"/>
            </a:pPr>
            <a:r>
              <a:rPr lang="en-GB" baseline="0" dirty="0"/>
              <a:t>Qlik Community:  100k+ users sharing, collaborating and posting best practice solution examples</a:t>
            </a:r>
          </a:p>
          <a:p>
            <a:pPr marL="628650" lvl="1" indent="-171450">
              <a:buFontTx/>
              <a:buChar char="-"/>
            </a:pPr>
            <a:r>
              <a:rPr lang="en-GB" baseline="0" dirty="0"/>
              <a:t>Qlik Sense Cloud:  avoids desktop need and comes with samples apps to explore and share</a:t>
            </a:r>
          </a:p>
          <a:p>
            <a:pPr marL="628650" lvl="1" indent="-171450">
              <a:buFontTx/>
              <a:buChar char="-"/>
            </a:pPr>
            <a:r>
              <a:rPr lang="en-GB" baseline="0" dirty="0"/>
              <a:t>Qlik Branch:  450+ open source extensions to tailor Qlik Sense and QlikView such as custom D3 visualizations</a:t>
            </a:r>
          </a:p>
          <a:p>
            <a:pPr marL="628650" lvl="1" indent="-171450">
              <a:buFontTx/>
              <a:buChar char="-"/>
            </a:pPr>
            <a:r>
              <a:rPr lang="en-GB" baseline="0" dirty="0"/>
              <a:t>Qlik Playground – developer environment to build and pilot solutions based on Qlik</a:t>
            </a:r>
          </a:p>
        </p:txBody>
      </p:sp>
    </p:spTree>
    <p:extLst>
      <p:ext uri="{BB962C8B-B14F-4D97-AF65-F5344CB8AC3E}">
        <p14:creationId xmlns:p14="http://schemas.microsoft.com/office/powerpoint/2010/main" val="1950753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GB" dirty="0"/>
              <a:t>There are some fundamental shifts in the market are caused by tipping points and shifts in centricity – from centralization to de-centralization, the distribution of power, and fragmentation along 4 dimensions, caused by the “big bang” in terms of information growth and processing power and which allows analytics to shift to the fringes of the organization. On first look, they seem daunting. Will we be able to adapt?</a:t>
            </a:r>
          </a:p>
          <a:p>
            <a:pPr marL="176131" indent="-176131">
              <a:buFont typeface="Arial" panose="020B0604020202020204" pitchFamily="34" charset="0"/>
              <a:buChar char="•"/>
            </a:pPr>
            <a:endParaRPr lang="en-GB" dirty="0"/>
          </a:p>
          <a:p>
            <a:r>
              <a:rPr lang="en-GB" dirty="0"/>
              <a:t>The first shift is around the move to cloud. More and more data is created outside the organization and from more diverse sources, driving new data centres.</a:t>
            </a:r>
          </a:p>
          <a:p>
            <a:endParaRPr lang="en-GB" dirty="0"/>
          </a:p>
          <a:p>
            <a:r>
              <a:rPr lang="en-GB" dirty="0"/>
              <a:t>Second dimension is improvements in computing coming further and further to the edge, and ultimately the compute intelligence and eventually cognitive coming from that. </a:t>
            </a:r>
          </a:p>
          <a:p>
            <a:endParaRPr lang="en-GB" dirty="0"/>
          </a:p>
          <a:p>
            <a:r>
              <a:rPr lang="en-GB" dirty="0"/>
              <a:t>The third shift is a result of the first two, as it enables much more distributed procurement of analytics, ultimately starting at individuals. This drives a new generation of BI kingmakers within an organization – web developers, data scientists, business analysts and information workers. Charging for analytics at the desktop level is finished.</a:t>
            </a:r>
          </a:p>
          <a:p>
            <a:endParaRPr lang="en-GB" dirty="0"/>
          </a:p>
          <a:p>
            <a:r>
              <a:rPr lang="en-GB" dirty="0"/>
              <a:t>The fourth and final dimension is a consequence of all. Data Discovery has grown up, and become Modern BI Platforms. As such, we will see a harmonization around the tools that can provide enterprise capabilities. The difference this time, compared to the stack is exactly in the distribution. As such, open platforms and ecosystems will thrive, that can bring the fragmentation together, but also scale. Ecosystems is how you do that. </a:t>
            </a:r>
          </a:p>
          <a:p>
            <a:endParaRPr lang="en-GB" dirty="0"/>
          </a:p>
          <a:p>
            <a:pPr defTabSz="469682">
              <a:defRPr/>
            </a:pPr>
            <a:r>
              <a:rPr lang="en-GB" dirty="0"/>
              <a:t>The good news is that we’ve architected for these changes to not only adapt, but to thrive and win. And we’ve architected as such, that we can only unlock the full value of them together with you. </a:t>
            </a:r>
          </a:p>
          <a:p>
            <a:pPr defTabSz="469682">
              <a:defRPr/>
            </a:pPr>
            <a:endParaRPr lang="en-GB" dirty="0"/>
          </a:p>
          <a:p>
            <a:pPr defTabSz="469682">
              <a:defRPr/>
            </a:pPr>
            <a:r>
              <a:rPr lang="en-GB" dirty="0"/>
              <a:t>For us, you are critical to success. We have the building blocks. We just need to apply them to the changing environment.</a:t>
            </a:r>
          </a:p>
          <a:p>
            <a:endParaRPr lang="en-GB"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70DA92-2A0B-446E-B455-21B0C7A996A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6695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 used to be the company that sold QlikView. Now with</a:t>
            </a:r>
            <a:r>
              <a:rPr lang="en-US" baseline="0" dirty="0"/>
              <a:t> the building blocks that we have, we can expand into so many more markets, becoming the open elastic analytic platform of choice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70DA92-2A0B-446E-B455-21B0C7A996A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5867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Students preparing for careers in today’s challenging, global data-driven environment need to raise the bar to succeed. They require exceptionally strong analytical and data literacy skills and tools that enable them to keep pace with rapid change and make better decisions faster.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Qlik Academic Program has been designed to meet this growing demand, by giving students the skills and tools they need to succeed while ensuring that professors are instructing on the most up-to-date data analytics curricula and platforms.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program provides qualified university professors, students, and researchers with free Qlik software and resources to help educate and train the next generation of expert Qlik users.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Other stats: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Based on a recent </a:t>
            </a:r>
            <a:r>
              <a:rPr lang="en-US" sz="1200" u="sng" kern="1200" dirty="0">
                <a:solidFill>
                  <a:schemeClr val="tx1"/>
                </a:solidFill>
                <a:effectLst/>
                <a:latin typeface="+mn-lt"/>
                <a:ea typeface="+mn-ea"/>
                <a:cs typeface="+mn-cs"/>
                <a:hlinkClick r:id="rId3"/>
              </a:rPr>
              <a:t>PWC publication</a:t>
            </a:r>
            <a:r>
              <a:rPr lang="en-US" sz="1200" kern="1200" dirty="0">
                <a:solidFill>
                  <a:schemeClr val="tx1"/>
                </a:solidFill>
                <a:effectLst/>
                <a:latin typeface="+mn-lt"/>
                <a:ea typeface="+mn-ea"/>
                <a:cs typeface="+mn-cs"/>
              </a:rPr>
              <a:t>, Data Analyst continues to be one of the hottest corporate jobs in 2017</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report from the </a:t>
            </a:r>
            <a:r>
              <a:rPr lang="en-US" sz="1200" u="sng" kern="1200" dirty="0">
                <a:solidFill>
                  <a:schemeClr val="tx1"/>
                </a:solidFill>
                <a:effectLst/>
                <a:latin typeface="+mn-lt"/>
                <a:ea typeface="+mn-ea"/>
                <a:cs typeface="+mn-cs"/>
                <a:hlinkClick r:id="rId4"/>
              </a:rPr>
              <a:t>Oceans of Data Institute (ODI)</a:t>
            </a:r>
            <a:r>
              <a:rPr lang="en-US" sz="1200" kern="1200" dirty="0">
                <a:solidFill>
                  <a:schemeClr val="tx1"/>
                </a:solidFill>
                <a:effectLst/>
                <a:latin typeface="+mn-lt"/>
                <a:ea typeface="+mn-ea"/>
                <a:cs typeface="+mn-cs"/>
              </a:rPr>
              <a:t>, calls for “bringing data literacy to 100 million students by 2021, with the ultimate goal of everyone becoming data literate over time”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C1EE95-82D2-B541-A208-5B5B2E0ED75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8364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Qlik</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Academic Program is open to any accredited, university-level institution worldwide.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Participation will be considered for:</a:t>
            </a:r>
          </a:p>
          <a:p>
            <a:pPr marL="171450" indent="-171450">
              <a:buFont typeface="Arial" panose="020B0604020202020204" pitchFamily="34" charset="0"/>
              <a:buChar char="•"/>
            </a:pPr>
            <a:r>
              <a:rPr lang="en-US" sz="1200" dirty="0"/>
              <a:t>Professors and students who will use Qlik for academic purposes within a qualified academic institution.</a:t>
            </a:r>
          </a:p>
          <a:p>
            <a:pPr marL="171450" indent="-171450">
              <a:buFont typeface="Arial" panose="020B0604020202020204" pitchFamily="34" charset="0"/>
              <a:buChar char="•"/>
            </a:pPr>
            <a:r>
              <a:rPr lang="en-US" sz="1200" dirty="0"/>
              <a:t>Researchers who will use Qlik for academic research involving students associated with a qualified academic institution. Participants may not share their software with anyone outside of the research assignment nor may they use the software for profit.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C1EE95-82D2-B541-A208-5B5B2E0ED75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7943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apply online visit </a:t>
            </a:r>
            <a:r>
              <a:rPr lang="en-US" dirty="0">
                <a:solidFill>
                  <a:schemeClr val="accent1"/>
                </a:solidFill>
                <a:hlinkClick r:id="rId3"/>
              </a:rPr>
              <a:t>www.qlik.com/company/academic-program</a:t>
            </a:r>
            <a:endParaRPr lang="en-US" dirty="0">
              <a:solidFill>
                <a:schemeClr val="accent1"/>
              </a:solidFill>
            </a:endParaRPr>
          </a:p>
          <a:p>
            <a:endParaRPr lang="en-US" dirty="0">
              <a:solidFill>
                <a:schemeClr val="accent1"/>
              </a:solidFill>
            </a:endParaRPr>
          </a:p>
          <a:p>
            <a:pPr marL="171450" indent="-171450">
              <a:buFont typeface="Arial" panose="020B0604020202020204" pitchFamily="34" charset="0"/>
              <a:buChar char="•"/>
            </a:pPr>
            <a:r>
              <a:rPr lang="en-US" sz="1200" dirty="0"/>
              <a:t>New and current participants must apply online annually to continue their membership.</a:t>
            </a:r>
          </a:p>
          <a:p>
            <a:pPr marL="171450" indent="-171450">
              <a:lnSpc>
                <a:spcPct val="150000"/>
              </a:lnSpc>
              <a:buFont typeface="Arial" panose="020B0604020202020204" pitchFamily="34" charset="0"/>
              <a:buChar char="•"/>
            </a:pPr>
            <a:r>
              <a:rPr lang="en-US" sz="1200" dirty="0"/>
              <a:t>For questions regarding the program, please email </a:t>
            </a:r>
            <a:r>
              <a:rPr lang="en-US" sz="1200" b="1" dirty="0"/>
              <a:t>academicprogram@qlik.com</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C1EE95-82D2-B541-A208-5B5B2E0ED75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1615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jpeg"/><Relationship Id="rId1" Type="http://schemas.openxmlformats.org/officeDocument/2006/relationships/slideMaster" Target="../slideMasters/slideMaster4.xml"/><Relationship Id="rId4" Type="http://schemas.openxmlformats.org/officeDocument/2006/relationships/image" Target="../media/image29.jpe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0.jpeg"/><Relationship Id="rId1" Type="http://schemas.openxmlformats.org/officeDocument/2006/relationships/slideMaster" Target="../slideMasters/slideMaster4.xml"/><Relationship Id="rId4" Type="http://schemas.openxmlformats.org/officeDocument/2006/relationships/image" Target="../media/image22.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0.jp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jpeg"/><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jpeg"/><Relationship Id="rId1" Type="http://schemas.openxmlformats.org/officeDocument/2006/relationships/slideMaster" Target="../slideMasters/slideMaster6.xml"/><Relationship Id="rId4" Type="http://schemas.openxmlformats.org/officeDocument/2006/relationships/image" Target="../media/image29.jpeg"/></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jpeg"/><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0.jpe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8.jpe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6.xml"/><Relationship Id="rId4" Type="http://schemas.openxmlformats.org/officeDocument/2006/relationships/image" Target="../media/image13.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6.xml"/><Relationship Id="rId4" Type="http://schemas.openxmlformats.org/officeDocument/2006/relationships/image" Target="../media/image2.png"/></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0.jpg"/><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14" name="Picture 13"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8253" y="1258957"/>
            <a:ext cx="1975104" cy="637300"/>
          </a:xfrm>
          <a:prstGeom prst="rect">
            <a:avLst/>
          </a:prstGeom>
        </p:spPr>
      </p:pic>
      <p:sp>
        <p:nvSpPr>
          <p:cNvPr id="15" name="Title 1"/>
          <p:cNvSpPr>
            <a:spLocks noGrp="1"/>
          </p:cNvSpPr>
          <p:nvPr>
            <p:ph type="ctrTitle" hasCustomPrompt="1"/>
          </p:nvPr>
        </p:nvSpPr>
        <p:spPr>
          <a:xfrm>
            <a:off x="4412045" y="1971260"/>
            <a:ext cx="4481696" cy="615553"/>
          </a:xfrm>
          <a:prstGeom prst="rect">
            <a:avLst/>
          </a:prstGeom>
        </p:spPr>
        <p:txBody>
          <a:bodyPr wrap="square" lIns="0" tIns="0" rIns="0" bIns="0" anchor="b" anchorCtr="0">
            <a:spAutoFit/>
          </a:bodyPr>
          <a:lstStyle>
            <a:lvl1pPr algn="l">
              <a:lnSpc>
                <a:spcPct val="100000"/>
              </a:lnSpc>
              <a:defRPr sz="2000" b="1" baseline="0">
                <a:solidFill>
                  <a:schemeClr val="tx1"/>
                </a:solidFill>
              </a:defRPr>
            </a:lvl1pPr>
          </a:lstStyle>
          <a:p>
            <a:r>
              <a:rPr lang="en-US" dirty="0"/>
              <a:t>Presentation Title Here</a:t>
            </a:r>
            <a:br>
              <a:rPr lang="en-US" dirty="0"/>
            </a:br>
            <a:r>
              <a:rPr lang="en-US" dirty="0"/>
              <a:t>and Here</a:t>
            </a:r>
          </a:p>
        </p:txBody>
      </p:sp>
      <p:sp>
        <p:nvSpPr>
          <p:cNvPr id="16" name="Text Placeholder 14"/>
          <p:cNvSpPr>
            <a:spLocks noGrp="1"/>
          </p:cNvSpPr>
          <p:nvPr>
            <p:ph type="body" sz="quarter" idx="10" hasCustomPrompt="1"/>
          </p:nvPr>
        </p:nvSpPr>
        <p:spPr>
          <a:xfrm>
            <a:off x="4412045" y="2661816"/>
            <a:ext cx="4481696" cy="246221"/>
          </a:xfrm>
          <a:prstGeom prst="rect">
            <a:avLst/>
          </a:prstGeom>
        </p:spPr>
        <p:txBody>
          <a:bodyPr wrap="square" lIns="0" tIns="0" rIns="0" bIns="0">
            <a:sp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Subhead</a:t>
            </a:r>
          </a:p>
        </p:txBody>
      </p:sp>
      <p:sp>
        <p:nvSpPr>
          <p:cNvPr id="17" name="Text Placeholder 18"/>
          <p:cNvSpPr>
            <a:spLocks noGrp="1"/>
          </p:cNvSpPr>
          <p:nvPr>
            <p:ph type="body" sz="quarter" idx="11" hasCustomPrompt="1"/>
          </p:nvPr>
        </p:nvSpPr>
        <p:spPr>
          <a:xfrm>
            <a:off x="4412045" y="3504572"/>
            <a:ext cx="2534677" cy="215444"/>
          </a:xfrm>
          <a:prstGeom prst="rect">
            <a:avLst/>
          </a:prstGeom>
        </p:spPr>
        <p:txBody>
          <a:bodyPr wrap="square"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a:solidFill>
                  <a:schemeClr val="tx2"/>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Name of Presenter</a:t>
            </a:r>
          </a:p>
        </p:txBody>
      </p:sp>
      <p:sp>
        <p:nvSpPr>
          <p:cNvPr id="19" name="Text Placeholder 18"/>
          <p:cNvSpPr>
            <a:spLocks noGrp="1"/>
          </p:cNvSpPr>
          <p:nvPr>
            <p:ph type="body" sz="quarter" idx="12" hasCustomPrompt="1"/>
          </p:nvPr>
        </p:nvSpPr>
        <p:spPr>
          <a:xfrm>
            <a:off x="4412045" y="3775184"/>
            <a:ext cx="2534677" cy="215444"/>
          </a:xfrm>
          <a:prstGeom prst="rect">
            <a:avLst/>
          </a:prstGeom>
        </p:spPr>
        <p:txBody>
          <a:bodyPr wrap="square"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a:solidFill>
                  <a:schemeClr val="tx2"/>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00 Month, 2015</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10" name="Picture 9"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28253" y="1258957"/>
            <a:ext cx="1975104" cy="637300"/>
          </a:xfrm>
          <a:prstGeom prst="rect">
            <a:avLst/>
          </a:prstGeom>
        </p:spPr>
      </p:pic>
    </p:spTree>
    <p:extLst>
      <p:ext uri="{BB962C8B-B14F-4D97-AF65-F5344CB8AC3E}">
        <p14:creationId xmlns:p14="http://schemas.microsoft.com/office/powerpoint/2010/main" val="3144442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pic>
        <p:nvPicPr>
          <p:cNvPr id="3" name="Picture 2"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5" name="Picture 4"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pic>
        <p:nvPicPr>
          <p:cNvPr id="6" name="Picture 5"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7" name="Picture 6"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8" name="Picture 7"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030445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HEADLINE ONLY">
    <p:spTree>
      <p:nvGrpSpPr>
        <p:cNvPr id="1" name=""/>
        <p:cNvGrpSpPr/>
        <p:nvPr/>
      </p:nvGrpSpPr>
      <p:grpSpPr>
        <a:xfrm>
          <a:off x="0" y="0"/>
          <a:ext cx="0" cy="0"/>
          <a:chOff x="0" y="0"/>
          <a:chExt cx="0" cy="0"/>
        </a:xfrm>
      </p:grpSpPr>
      <p:pic>
        <p:nvPicPr>
          <p:cNvPr id="3" name="Picture 2"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6" name="Picture 5"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9238274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11" name="Picture 10"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3" name="TextBox 2"/>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1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Agenda slide</a:t>
            </a:r>
          </a:p>
        </p:txBody>
      </p:sp>
      <p:sp>
        <p:nvSpPr>
          <p:cNvPr id="10" name="Text Placeholder 4"/>
          <p:cNvSpPr>
            <a:spLocks noGrp="1"/>
          </p:cNvSpPr>
          <p:nvPr>
            <p:ph type="body" sz="quarter" idx="11" hasCustomPrompt="1"/>
          </p:nvPr>
        </p:nvSpPr>
        <p:spPr>
          <a:xfrm>
            <a:off x="763199" y="1245600"/>
            <a:ext cx="7711201" cy="2129814"/>
          </a:xfrm>
          <a:prstGeom prst="rect">
            <a:avLst/>
          </a:prstGeom>
        </p:spPr>
        <p:txBody>
          <a:bodyPr wrap="square" lIns="0" tIns="0" rIns="0" bIns="0">
            <a:spAutoFit/>
          </a:bodyPr>
          <a:lstStyle>
            <a:lvl1pPr marL="182880" indent="-182880">
              <a:lnSpc>
                <a:spcPct val="110000"/>
              </a:lnSpc>
              <a:spcBef>
                <a:spcPts val="1200"/>
              </a:spcBef>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2"/>
            <a:r>
              <a:rPr lang="en-US" dirty="0"/>
              <a:t>Sub bullet #1 style insert your own text here</a:t>
            </a:r>
          </a:p>
          <a:p>
            <a:pPr lvl="3"/>
            <a:r>
              <a:rPr lang="en-US" dirty="0"/>
              <a:t>List bullet #1 style insert your own text here insert your own text here</a:t>
            </a:r>
          </a:p>
          <a:p>
            <a:pPr lvl="0"/>
            <a:r>
              <a:rPr lang="en-US" dirty="0"/>
              <a:t>Title for bulleted list</a:t>
            </a:r>
          </a:p>
          <a:p>
            <a:pPr lvl="2"/>
            <a:r>
              <a:rPr lang="en-US" dirty="0"/>
              <a:t>Sub bullet #1 style insert your own text here</a:t>
            </a:r>
          </a:p>
          <a:p>
            <a:pPr lvl="3"/>
            <a:r>
              <a:rPr lang="en-US" dirty="0"/>
              <a:t>List bullet #1 style insert your own text here insert your own text here</a:t>
            </a:r>
          </a:p>
          <a:p>
            <a:pPr lvl="3"/>
            <a:endParaRPr lang="en-US" dirty="0"/>
          </a:p>
        </p:txBody>
      </p:sp>
      <p:pic>
        <p:nvPicPr>
          <p:cNvPr id="8" name="Picture 7"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9" name="Picture 8"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12" name="TextBox 11"/>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3" name="Picture 12"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959817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AIN TEXT_A">
    <p:spTree>
      <p:nvGrpSpPr>
        <p:cNvPr id="1" name=""/>
        <p:cNvGrpSpPr/>
        <p:nvPr/>
      </p:nvGrpSpPr>
      <p:grpSpPr>
        <a:xfrm>
          <a:off x="0" y="0"/>
          <a:ext cx="0" cy="0"/>
          <a:chOff x="0" y="0"/>
          <a:chExt cx="0" cy="0"/>
        </a:xfrm>
      </p:grpSpPr>
      <p:pic>
        <p:nvPicPr>
          <p:cNvPr id="11" name="Picture 10"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3" name="TextBox 2"/>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
        <p:nvSpPr>
          <p:cNvPr id="1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pic>
        <p:nvPicPr>
          <p:cNvPr id="8" name="Picture 7"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10" name="Picture 9"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12" name="TextBox 11"/>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3" name="Picture 12"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234893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AIN TEXT_B">
    <p:spTree>
      <p:nvGrpSpPr>
        <p:cNvPr id="1" name=""/>
        <p:cNvGrpSpPr/>
        <p:nvPr/>
      </p:nvGrpSpPr>
      <p:grpSpPr>
        <a:xfrm>
          <a:off x="0" y="0"/>
          <a:ext cx="0" cy="0"/>
          <a:chOff x="0" y="0"/>
          <a:chExt cx="0" cy="0"/>
        </a:xfrm>
      </p:grpSpPr>
      <p:pic>
        <p:nvPicPr>
          <p:cNvPr id="10" name="Picture 9" descr="Circles_Leftand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8" name="TextBox 7"/>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1"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pic>
        <p:nvPicPr>
          <p:cNvPr id="7" name="Picture 6"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12" name="TextBox 11"/>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3" name="Picture 12"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318566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AIN TEXT_C">
    <p:spTree>
      <p:nvGrpSpPr>
        <p:cNvPr id="1" name=""/>
        <p:cNvGrpSpPr/>
        <p:nvPr/>
      </p:nvGrpSpPr>
      <p:grpSpPr>
        <a:xfrm>
          <a:off x="0" y="0"/>
          <a:ext cx="0" cy="0"/>
          <a:chOff x="0" y="0"/>
          <a:chExt cx="0" cy="0"/>
        </a:xfrm>
      </p:grpSpPr>
      <p:pic>
        <p:nvPicPr>
          <p:cNvPr id="6" name="Picture 5"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23200" y="0"/>
            <a:ext cx="1320799" cy="1439733"/>
          </a:xfrm>
          <a:prstGeom prst="rect">
            <a:avLst/>
          </a:prstGeom>
        </p:spPr>
      </p:pic>
      <p:sp>
        <p:nvSpPr>
          <p:cNvPr id="9" name="TextBox 8"/>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7"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pic>
        <p:nvPicPr>
          <p:cNvPr id="10" name="Picture 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823200" y="0"/>
            <a:ext cx="1320799" cy="1439733"/>
          </a:xfrm>
          <a:prstGeom prst="rect">
            <a:avLst/>
          </a:prstGeom>
        </p:spPr>
      </p:pic>
      <p:sp>
        <p:nvSpPr>
          <p:cNvPr id="11" name="TextBox 1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2" name="Picture 11"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31856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AIN TEXT_D">
    <p:spTree>
      <p:nvGrpSpPr>
        <p:cNvPr id="1" name=""/>
        <p:cNvGrpSpPr/>
        <p:nvPr/>
      </p:nvGrpSpPr>
      <p:grpSpPr>
        <a:xfrm>
          <a:off x="0" y="0"/>
          <a:ext cx="0" cy="0"/>
          <a:chOff x="0" y="0"/>
          <a:chExt cx="0" cy="0"/>
        </a:xfrm>
      </p:grpSpPr>
      <p:pic>
        <p:nvPicPr>
          <p:cNvPr id="5" name="Picture 4" descr="Circles_Bottom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8" name="TextBox 7"/>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7"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pic>
        <p:nvPicPr>
          <p:cNvPr id="10" name="Picture 9"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11" name="TextBox 1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2" name="Picture 11"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149322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TEXT_A">
    <p:spTree>
      <p:nvGrpSpPr>
        <p:cNvPr id="1" name=""/>
        <p:cNvGrpSpPr/>
        <p:nvPr/>
      </p:nvGrpSpPr>
      <p:grpSpPr>
        <a:xfrm>
          <a:off x="0" y="0"/>
          <a:ext cx="0" cy="0"/>
          <a:chOff x="0" y="0"/>
          <a:chExt cx="0" cy="0"/>
        </a:xfrm>
      </p:grpSpPr>
      <p:pic>
        <p:nvPicPr>
          <p:cNvPr id="14" name="Picture 13" descr="Circles_Leftand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9" name="TextBox 8"/>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8" name="Text Placeholder 4"/>
          <p:cNvSpPr>
            <a:spLocks noGrp="1"/>
          </p:cNvSpPr>
          <p:nvPr>
            <p:ph type="body" sz="quarter" idx="14" hasCustomPrompt="1"/>
          </p:nvPr>
        </p:nvSpPr>
        <p:spPr>
          <a:xfrm>
            <a:off x="763199" y="1245600"/>
            <a:ext cx="3679201" cy="1929759"/>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
        <p:nvSpPr>
          <p:cNvPr id="20" name="Text Placeholder 4"/>
          <p:cNvSpPr>
            <a:spLocks noGrp="1"/>
          </p:cNvSpPr>
          <p:nvPr>
            <p:ph type="body" sz="quarter" idx="15" hasCustomPrompt="1"/>
          </p:nvPr>
        </p:nvSpPr>
        <p:spPr>
          <a:xfrm>
            <a:off x="4787999" y="1245600"/>
            <a:ext cx="3679201" cy="1929759"/>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pic>
        <p:nvPicPr>
          <p:cNvPr id="10" name="Picture 9"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11" name="TextBox 1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2" name="Picture 11"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692273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TEXT_B">
    <p:spTree>
      <p:nvGrpSpPr>
        <p:cNvPr id="1" name=""/>
        <p:cNvGrpSpPr/>
        <p:nvPr/>
      </p:nvGrpSpPr>
      <p:grpSpPr>
        <a:xfrm>
          <a:off x="0" y="0"/>
          <a:ext cx="0" cy="0"/>
          <a:chOff x="0" y="0"/>
          <a:chExt cx="0" cy="0"/>
        </a:xfrm>
      </p:grpSpPr>
      <p:pic>
        <p:nvPicPr>
          <p:cNvPr id="6" name="Picture 5"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23200" y="0"/>
            <a:ext cx="1320799" cy="1439733"/>
          </a:xfrm>
          <a:prstGeom prst="rect">
            <a:avLst/>
          </a:prstGeom>
        </p:spPr>
      </p:pic>
      <p:sp>
        <p:nvSpPr>
          <p:cNvPr id="9" name="TextBox 8"/>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4" name="Text Placeholder 4"/>
          <p:cNvSpPr>
            <a:spLocks noGrp="1"/>
          </p:cNvSpPr>
          <p:nvPr>
            <p:ph type="body" sz="quarter" idx="14" hasCustomPrompt="1"/>
          </p:nvPr>
        </p:nvSpPr>
        <p:spPr>
          <a:xfrm>
            <a:off x="763199" y="1245600"/>
            <a:ext cx="3679201" cy="1929759"/>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
        <p:nvSpPr>
          <p:cNvPr id="15" name="Text Placeholder 4"/>
          <p:cNvSpPr>
            <a:spLocks noGrp="1"/>
          </p:cNvSpPr>
          <p:nvPr>
            <p:ph type="body" sz="quarter" idx="15" hasCustomPrompt="1"/>
          </p:nvPr>
        </p:nvSpPr>
        <p:spPr>
          <a:xfrm>
            <a:off x="4787999" y="1245600"/>
            <a:ext cx="3679201" cy="1929759"/>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pic>
        <p:nvPicPr>
          <p:cNvPr id="10" name="Picture 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823200" y="0"/>
            <a:ext cx="1320799" cy="1439733"/>
          </a:xfrm>
          <a:prstGeom prst="rect">
            <a:avLst/>
          </a:prstGeom>
        </p:spPr>
      </p:pic>
      <p:sp>
        <p:nvSpPr>
          <p:cNvPr id="11" name="TextBox 1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2" name="Picture 11"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997190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HART SLIDE_CENTERED">
    <p:spTree>
      <p:nvGrpSpPr>
        <p:cNvPr id="1" name=""/>
        <p:cNvGrpSpPr/>
        <p:nvPr/>
      </p:nvGrpSpPr>
      <p:grpSpPr>
        <a:xfrm>
          <a:off x="0" y="0"/>
          <a:ext cx="0" cy="0"/>
          <a:chOff x="0" y="0"/>
          <a:chExt cx="0" cy="0"/>
        </a:xfrm>
      </p:grpSpPr>
      <p:pic>
        <p:nvPicPr>
          <p:cNvPr id="18" name="Picture 17" descr="Circles_Bottom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7" name="Chart Placeholder 5"/>
          <p:cNvSpPr>
            <a:spLocks noGrp="1"/>
          </p:cNvSpPr>
          <p:nvPr>
            <p:ph type="chart" sz="quarter" idx="10" hasCustomPrompt="1"/>
          </p:nvPr>
        </p:nvSpPr>
        <p:spPr>
          <a:xfrm>
            <a:off x="2713038" y="1377883"/>
            <a:ext cx="3676650" cy="2757488"/>
          </a:xfrm>
          <a:prstGeom prst="rect">
            <a:avLst/>
          </a:prstGeom>
        </p:spPr>
        <p:txBody>
          <a:bodyPr vert="horz" anchor="ctr" anchorCtr="0"/>
          <a:lstStyle>
            <a:lvl1pPr marL="0" indent="0" algn="ctr">
              <a:buNone/>
              <a:defRPr sz="1200" i="1">
                <a:solidFill>
                  <a:schemeClr val="tx2"/>
                </a:solidFill>
              </a:defRPr>
            </a:lvl1pPr>
          </a:lstStyle>
          <a:p>
            <a:r>
              <a:rPr lang="en-US" dirty="0"/>
              <a:t>Insert Chart</a:t>
            </a:r>
          </a:p>
        </p:txBody>
      </p:sp>
      <p:sp>
        <p:nvSpPr>
          <p:cNvPr id="9" name="Text Placeholder 8"/>
          <p:cNvSpPr>
            <a:spLocks noGrp="1"/>
          </p:cNvSpPr>
          <p:nvPr>
            <p:ph type="body" sz="quarter" idx="11" hasCustomPrompt="1"/>
          </p:nvPr>
        </p:nvSpPr>
        <p:spPr>
          <a:xfrm>
            <a:off x="747648" y="1392667"/>
            <a:ext cx="1965389"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10" name="Text Placeholder 8"/>
          <p:cNvSpPr>
            <a:spLocks noGrp="1"/>
          </p:cNvSpPr>
          <p:nvPr>
            <p:ph type="body" sz="quarter" idx="12" hasCustomPrompt="1"/>
          </p:nvPr>
        </p:nvSpPr>
        <p:spPr>
          <a:xfrm>
            <a:off x="747648" y="2329241"/>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11" name="Text Placeholder 8"/>
          <p:cNvSpPr>
            <a:spLocks noGrp="1"/>
          </p:cNvSpPr>
          <p:nvPr>
            <p:ph type="body" sz="quarter" idx="13" hasCustomPrompt="1"/>
          </p:nvPr>
        </p:nvSpPr>
        <p:spPr>
          <a:xfrm>
            <a:off x="747648" y="3304109"/>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16"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sp>
        <p:nvSpPr>
          <p:cNvPr id="21" name="TextBox 20"/>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7" name="Picture 16"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20"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23" name="Text Placeholder 8"/>
          <p:cNvSpPr>
            <a:spLocks noGrp="1"/>
          </p:cNvSpPr>
          <p:nvPr>
            <p:ph type="body" sz="quarter" idx="18" hasCustomPrompt="1"/>
          </p:nvPr>
        </p:nvSpPr>
        <p:spPr>
          <a:xfrm>
            <a:off x="6433649" y="1392667"/>
            <a:ext cx="1965389"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24" name="Text Placeholder 8"/>
          <p:cNvSpPr>
            <a:spLocks noGrp="1"/>
          </p:cNvSpPr>
          <p:nvPr>
            <p:ph type="body" sz="quarter" idx="19" hasCustomPrompt="1"/>
          </p:nvPr>
        </p:nvSpPr>
        <p:spPr>
          <a:xfrm>
            <a:off x="6433649" y="2329241"/>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25" name="Text Placeholder 8"/>
          <p:cNvSpPr>
            <a:spLocks noGrp="1"/>
          </p:cNvSpPr>
          <p:nvPr>
            <p:ph type="body" sz="quarter" idx="20" hasCustomPrompt="1"/>
          </p:nvPr>
        </p:nvSpPr>
        <p:spPr>
          <a:xfrm>
            <a:off x="6433649" y="3304109"/>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pic>
        <p:nvPicPr>
          <p:cNvPr id="14" name="Picture 13"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15" name="TextBox 14"/>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9" name="Picture 18"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811231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HART SLIDE_RIGHT">
    <p:spTree>
      <p:nvGrpSpPr>
        <p:cNvPr id="1" name=""/>
        <p:cNvGrpSpPr/>
        <p:nvPr/>
      </p:nvGrpSpPr>
      <p:grpSpPr>
        <a:xfrm>
          <a:off x="0" y="0"/>
          <a:ext cx="0" cy="0"/>
          <a:chOff x="0" y="0"/>
          <a:chExt cx="0" cy="0"/>
        </a:xfrm>
      </p:grpSpPr>
      <p:pic>
        <p:nvPicPr>
          <p:cNvPr id="16" name="Picture 15" descr="Circles_Bottom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0800000">
            <a:off x="0" y="0"/>
            <a:ext cx="1193799" cy="902922"/>
          </a:xfrm>
          <a:prstGeom prst="rect">
            <a:avLst/>
          </a:prstGeom>
        </p:spPr>
      </p:pic>
      <p:sp>
        <p:nvSpPr>
          <p:cNvPr id="4" name="Chart Placeholder 5"/>
          <p:cNvSpPr>
            <a:spLocks noGrp="1"/>
          </p:cNvSpPr>
          <p:nvPr>
            <p:ph type="chart" sz="quarter" idx="10" hasCustomPrompt="1"/>
          </p:nvPr>
        </p:nvSpPr>
        <p:spPr>
          <a:xfrm>
            <a:off x="4086520" y="1245600"/>
            <a:ext cx="4558888" cy="2994978"/>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a:t>
            </a:r>
            <a:r>
              <a:rPr lang="en-US" dirty="0" err="1"/>
              <a:t>Qlik</a:t>
            </a:r>
            <a:r>
              <a:rPr lang="en-US" dirty="0"/>
              <a:t> Industry Image</a:t>
            </a:r>
          </a:p>
          <a:p>
            <a:endParaRPr lang="en-US" dirty="0"/>
          </a:p>
        </p:txBody>
      </p:sp>
      <p:sp>
        <p:nvSpPr>
          <p:cNvPr id="18" name="TextBox 17"/>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sp>
        <p:nvSpPr>
          <p:cNvPr id="10"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pic>
        <p:nvPicPr>
          <p:cNvPr id="14" name="Picture 13"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9" name="Text Placeholder 4"/>
          <p:cNvSpPr>
            <a:spLocks noGrp="1"/>
          </p:cNvSpPr>
          <p:nvPr>
            <p:ph type="body" sz="quarter" idx="14" hasCustomPrompt="1"/>
          </p:nvPr>
        </p:nvSpPr>
        <p:spPr>
          <a:xfrm>
            <a:off x="763199" y="1245600"/>
            <a:ext cx="3110401" cy="2224800"/>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pic>
        <p:nvPicPr>
          <p:cNvPr id="11" name="Picture 10"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0" y="0"/>
            <a:ext cx="1193799" cy="902922"/>
          </a:xfrm>
          <a:prstGeom prst="rect">
            <a:avLst/>
          </a:prstGeom>
        </p:spPr>
      </p:pic>
      <p:sp>
        <p:nvSpPr>
          <p:cNvPr id="12" name="TextBox 11"/>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3" name="Picture 12"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785616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HART SLIDE_LEFT">
    <p:spTree>
      <p:nvGrpSpPr>
        <p:cNvPr id="1" name=""/>
        <p:cNvGrpSpPr/>
        <p:nvPr/>
      </p:nvGrpSpPr>
      <p:grpSpPr>
        <a:xfrm>
          <a:off x="0" y="0"/>
          <a:ext cx="0" cy="0"/>
          <a:chOff x="0" y="0"/>
          <a:chExt cx="0" cy="0"/>
        </a:xfrm>
      </p:grpSpPr>
      <p:pic>
        <p:nvPicPr>
          <p:cNvPr id="16" name="Picture 15" descr="Circles_Bottom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0800000" flipH="1">
            <a:off x="7997342" y="0"/>
            <a:ext cx="1146658" cy="868375"/>
          </a:xfrm>
          <a:prstGeom prst="rect">
            <a:avLst/>
          </a:prstGeom>
        </p:spPr>
      </p:pic>
      <p:sp>
        <p:nvSpPr>
          <p:cNvPr id="4" name="Chart Placeholder 5"/>
          <p:cNvSpPr>
            <a:spLocks noGrp="1"/>
          </p:cNvSpPr>
          <p:nvPr>
            <p:ph type="chart" sz="quarter" idx="10" hasCustomPrompt="1"/>
          </p:nvPr>
        </p:nvSpPr>
        <p:spPr>
          <a:xfrm>
            <a:off x="763199" y="1245600"/>
            <a:ext cx="4558888" cy="2994978"/>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a:t>
            </a:r>
            <a:r>
              <a:rPr lang="en-US" dirty="0" err="1"/>
              <a:t>Qlik</a:t>
            </a:r>
            <a:r>
              <a:rPr lang="en-US" dirty="0"/>
              <a:t> Industry Image</a:t>
            </a:r>
          </a:p>
          <a:p>
            <a:endParaRPr lang="en-US" dirty="0"/>
          </a:p>
        </p:txBody>
      </p:sp>
      <p:sp>
        <p:nvSpPr>
          <p:cNvPr id="18" name="TextBox 17"/>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sp>
        <p:nvSpPr>
          <p:cNvPr id="10"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pic>
        <p:nvPicPr>
          <p:cNvPr id="14" name="Picture 13"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5" name="Text Placeholder 4"/>
          <p:cNvSpPr>
            <a:spLocks noGrp="1"/>
          </p:cNvSpPr>
          <p:nvPr>
            <p:ph type="body" sz="quarter" idx="14" hasCustomPrompt="1"/>
          </p:nvPr>
        </p:nvSpPr>
        <p:spPr>
          <a:xfrm>
            <a:off x="5535007" y="1245600"/>
            <a:ext cx="3110401" cy="2224800"/>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267183488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RT ONLY">
    <p:spTree>
      <p:nvGrpSpPr>
        <p:cNvPr id="1" name=""/>
        <p:cNvGrpSpPr/>
        <p:nvPr/>
      </p:nvGrpSpPr>
      <p:grpSpPr>
        <a:xfrm>
          <a:off x="0" y="0"/>
          <a:ext cx="0" cy="0"/>
          <a:chOff x="0" y="0"/>
          <a:chExt cx="0" cy="0"/>
        </a:xfrm>
      </p:grpSpPr>
      <p:pic>
        <p:nvPicPr>
          <p:cNvPr id="9" name="Picture 8" descr="Circles_Leftand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63198" y="1245600"/>
            <a:ext cx="7711201" cy="3554999"/>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1" name="TextBox 10"/>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pic>
        <p:nvPicPr>
          <p:cNvPr id="10" name="Picture 9"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3" name="Picture 12"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14" name="TextBox 13"/>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5" name="Picture 14"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458375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HART_TEXT TOP">
    <p:spTree>
      <p:nvGrpSpPr>
        <p:cNvPr id="1" name=""/>
        <p:cNvGrpSpPr/>
        <p:nvPr/>
      </p:nvGrpSpPr>
      <p:grpSpPr>
        <a:xfrm>
          <a:off x="0" y="0"/>
          <a:ext cx="0" cy="0"/>
          <a:chOff x="0" y="0"/>
          <a:chExt cx="0" cy="0"/>
        </a:xfrm>
      </p:grpSpPr>
      <p:pic>
        <p:nvPicPr>
          <p:cNvPr id="9" name="Picture 8" descr="Circles_Leftand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63198" y="2453054"/>
            <a:ext cx="7882211" cy="2347545"/>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1" name="TextBox 10"/>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5" name="Text Placeholder 4"/>
          <p:cNvSpPr>
            <a:spLocks noGrp="1"/>
          </p:cNvSpPr>
          <p:nvPr>
            <p:ph type="body" sz="quarter" idx="14" hasCustomPrompt="1"/>
          </p:nvPr>
        </p:nvSpPr>
        <p:spPr>
          <a:xfrm>
            <a:off x="763199" y="1245600"/>
            <a:ext cx="7882209" cy="1228028"/>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a:t>
            </a:r>
          </a:p>
        </p:txBody>
      </p:sp>
      <p:pic>
        <p:nvPicPr>
          <p:cNvPr id="10" name="Picture 9"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3" name="Picture 12"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14" name="TextBox 13"/>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6" name="Picture 1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665558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HART_TEXT BOTTOM">
    <p:spTree>
      <p:nvGrpSpPr>
        <p:cNvPr id="1" name=""/>
        <p:cNvGrpSpPr/>
        <p:nvPr/>
      </p:nvGrpSpPr>
      <p:grpSpPr>
        <a:xfrm>
          <a:off x="0" y="0"/>
          <a:ext cx="0" cy="0"/>
          <a:chOff x="0" y="0"/>
          <a:chExt cx="0" cy="0"/>
        </a:xfrm>
      </p:grpSpPr>
      <p:pic>
        <p:nvPicPr>
          <p:cNvPr id="9" name="Picture 8" descr="Circles_Leftand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63198" y="1226475"/>
            <a:ext cx="7882211" cy="2347545"/>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1" name="TextBox 10"/>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6" name="Text Placeholder 4"/>
          <p:cNvSpPr>
            <a:spLocks noGrp="1"/>
          </p:cNvSpPr>
          <p:nvPr>
            <p:ph type="body" sz="quarter" idx="14" hasCustomPrompt="1"/>
          </p:nvPr>
        </p:nvSpPr>
        <p:spPr>
          <a:xfrm>
            <a:off x="763199" y="3670992"/>
            <a:ext cx="7882209" cy="1228028"/>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a:t>
            </a:r>
          </a:p>
        </p:txBody>
      </p:sp>
    </p:spTree>
    <p:extLst>
      <p:ext uri="{BB962C8B-B14F-4D97-AF65-F5344CB8AC3E}">
        <p14:creationId xmlns:p14="http://schemas.microsoft.com/office/powerpoint/2010/main" val="2818737736"/>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RT_WITH  SMALL HEADER">
    <p:spTree>
      <p:nvGrpSpPr>
        <p:cNvPr id="1" name=""/>
        <p:cNvGrpSpPr/>
        <p:nvPr/>
      </p:nvGrpSpPr>
      <p:grpSpPr>
        <a:xfrm>
          <a:off x="0" y="0"/>
          <a:ext cx="0" cy="0"/>
          <a:chOff x="0" y="0"/>
          <a:chExt cx="0" cy="0"/>
        </a:xfrm>
      </p:grpSpPr>
      <p:sp>
        <p:nvSpPr>
          <p:cNvPr id="7" name="Chart Placeholder 5"/>
          <p:cNvSpPr>
            <a:spLocks noGrp="1"/>
          </p:cNvSpPr>
          <p:nvPr>
            <p:ph type="chart" sz="quarter" idx="10" hasCustomPrompt="1"/>
          </p:nvPr>
        </p:nvSpPr>
        <p:spPr>
          <a:xfrm>
            <a:off x="818386" y="1245600"/>
            <a:ext cx="2898480" cy="2656800"/>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a:t>
            </a:r>
            <a:r>
              <a:rPr lang="en-US" dirty="0" err="1"/>
              <a:t>Qlik</a:t>
            </a:r>
            <a:r>
              <a:rPr lang="en-US" dirty="0"/>
              <a:t> Industry Image</a:t>
            </a:r>
          </a:p>
          <a:p>
            <a:endParaRPr lang="en-US" dirty="0"/>
          </a:p>
        </p:txBody>
      </p:sp>
      <p:sp>
        <p:nvSpPr>
          <p:cNvPr id="8" name="Title 1"/>
          <p:cNvSpPr>
            <a:spLocks noGrp="1"/>
          </p:cNvSpPr>
          <p:nvPr>
            <p:ph type="title" hasCustomPrompt="1"/>
          </p:nvPr>
        </p:nvSpPr>
        <p:spPr>
          <a:xfrm>
            <a:off x="3869010" y="777043"/>
            <a:ext cx="3251457" cy="369332"/>
          </a:xfrm>
          <a:prstGeom prst="rect">
            <a:avLst/>
          </a:prstGeom>
        </p:spPr>
        <p:txBody>
          <a:bodyPr wrap="square" lIns="0" tIns="0" rIns="0" bIns="0" anchor="t" anchorCtr="0">
            <a:spAutoFit/>
          </a:bodyPr>
          <a:lstStyle>
            <a:lvl1pPr algn="l">
              <a:defRPr sz="2400" b="0">
                <a:solidFill>
                  <a:schemeClr val="tx1"/>
                </a:solidFill>
              </a:defRPr>
            </a:lvl1pPr>
          </a:lstStyle>
          <a:p>
            <a:r>
              <a:rPr lang="en-US" dirty="0"/>
              <a:t>Main headline here</a:t>
            </a:r>
          </a:p>
        </p:txBody>
      </p:sp>
      <p:cxnSp>
        <p:nvCxnSpPr>
          <p:cNvPr id="3" name="Straight Connector 2"/>
          <p:cNvCxnSpPr/>
          <p:nvPr/>
        </p:nvCxnSpPr>
        <p:spPr>
          <a:xfrm>
            <a:off x="3852334" y="1161943"/>
            <a:ext cx="4620096"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0" name="Picture 9" descr="Circles_Leftand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12" name="Picture 11"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ext Placeholder 4"/>
          <p:cNvSpPr>
            <a:spLocks noGrp="1"/>
          </p:cNvSpPr>
          <p:nvPr>
            <p:ph type="body" sz="quarter" idx="14" hasCustomPrompt="1"/>
          </p:nvPr>
        </p:nvSpPr>
        <p:spPr>
          <a:xfrm>
            <a:off x="3869011" y="1245600"/>
            <a:ext cx="4603419" cy="1683538"/>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cxnSp>
        <p:nvCxnSpPr>
          <p:cNvPr id="11" name="Straight Connector 10"/>
          <p:cNvCxnSpPr/>
          <p:nvPr userDrawn="1"/>
        </p:nvCxnSpPr>
        <p:spPr>
          <a:xfrm>
            <a:off x="3852334" y="1161943"/>
            <a:ext cx="4620096"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3" name="Picture 12"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14" name="Picture 13"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660646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pic>
        <p:nvPicPr>
          <p:cNvPr id="20" name="Picture 19"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21" name="Picture 20"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4" name="Text Placeholder 15"/>
          <p:cNvSpPr>
            <a:spLocks noGrp="1"/>
          </p:cNvSpPr>
          <p:nvPr>
            <p:ph type="body" sz="quarter" idx="17" hasCustomPrompt="1"/>
          </p:nvPr>
        </p:nvSpPr>
        <p:spPr>
          <a:xfrm>
            <a:off x="763198" y="3734301"/>
            <a:ext cx="7711201" cy="138499"/>
          </a:xfrm>
          <a:prstGeom prst="rect">
            <a:avLst/>
          </a:prstGeom>
        </p:spPr>
        <p:txBody>
          <a:bodyPr vert="horz" wrap="square" lIns="0" tIns="0" rIns="0" bIns="0">
            <a:spAutoFit/>
          </a:bodyPr>
          <a:lstStyle>
            <a:lvl1pPr marL="0" indent="0">
              <a:buNone/>
              <a:defRPr sz="900" b="1" baseline="0">
                <a:solidFill>
                  <a:schemeClr val="tx2"/>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Title of Publication and Date where quote was pulled</a:t>
            </a:r>
          </a:p>
        </p:txBody>
      </p:sp>
      <p:sp>
        <p:nvSpPr>
          <p:cNvPr id="5" name="Text Placeholder 15"/>
          <p:cNvSpPr>
            <a:spLocks noGrp="1"/>
          </p:cNvSpPr>
          <p:nvPr>
            <p:ph type="body" sz="quarter" idx="18" hasCustomPrompt="1"/>
          </p:nvPr>
        </p:nvSpPr>
        <p:spPr>
          <a:xfrm>
            <a:off x="763198" y="3910968"/>
            <a:ext cx="7711201" cy="369332"/>
          </a:xfrm>
          <a:prstGeom prst="rect">
            <a:avLst/>
          </a:prstGeom>
        </p:spPr>
        <p:txBody>
          <a:bodyPr vert="horz" wrap="square" lIns="0" tIns="0" rIns="0" bIns="0">
            <a:spAutoFit/>
          </a:bodyPr>
          <a:lstStyle>
            <a:lvl1pPr marL="0" indent="0">
              <a:buNone/>
              <a:defRPr sz="800"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p>
        </p:txBody>
      </p:sp>
      <p:sp>
        <p:nvSpPr>
          <p:cNvPr id="17" name="TextBox 16"/>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9" name="Picture 8"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13"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8" name="Text Placeholder 9"/>
          <p:cNvSpPr>
            <a:spLocks noGrp="1"/>
          </p:cNvSpPr>
          <p:nvPr>
            <p:ph type="body" sz="quarter" idx="21" hasCustomPrompt="1"/>
          </p:nvPr>
        </p:nvSpPr>
        <p:spPr>
          <a:xfrm>
            <a:off x="763199" y="1222688"/>
            <a:ext cx="7711201" cy="2261816"/>
          </a:xfrm>
          <a:prstGeom prst="rect">
            <a:avLst/>
          </a:prstGeom>
        </p:spPr>
        <p:txBody>
          <a:bodyPr vert="horz" wrap="none" lIns="0" tIns="0" rIns="0" bIns="0" anchor="ctr">
            <a:no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800" b="1" baseline="0">
                <a:solidFill>
                  <a:schemeClr val="accent1"/>
                </a:solidFill>
              </a:defRPr>
            </a:lvl1pPr>
            <a:lvl2pPr marL="457200" indent="0">
              <a:buNone/>
              <a:defRPr b="1">
                <a:solidFill>
                  <a:schemeClr val="accent1"/>
                </a:solidFill>
              </a:defRPr>
            </a:lvl2pPr>
            <a:lvl3pPr marL="914400" indent="0">
              <a:buNone/>
              <a:defRPr b="1">
                <a:solidFill>
                  <a:schemeClr val="accent1"/>
                </a:solidFill>
              </a:defRPr>
            </a:lvl3pPr>
            <a:lvl4pPr marL="1371600" indent="0">
              <a:buNone/>
              <a:defRPr b="1">
                <a:solidFill>
                  <a:schemeClr val="accent1"/>
                </a:solidFill>
              </a:defRPr>
            </a:lvl4pPr>
            <a:lvl5pPr marL="1828800" indent="0">
              <a:buNone/>
              <a:defRPr b="1">
                <a:solidFill>
                  <a:schemeClr val="accent1"/>
                </a:solidFill>
              </a:defRPr>
            </a:lvl5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“Insert quote here and adjust </a:t>
            </a:r>
            <a:br>
              <a:rPr lang="en-US" dirty="0"/>
            </a:br>
            <a:r>
              <a:rPr lang="en-US" dirty="0"/>
              <a:t>the quotation marks to suit </a:t>
            </a:r>
            <a:br>
              <a:rPr lang="en-US" dirty="0"/>
            </a:br>
            <a:r>
              <a:rPr lang="en-US" dirty="0"/>
              <a:t>your quote length.”</a:t>
            </a:r>
          </a:p>
        </p:txBody>
      </p:sp>
      <p:pic>
        <p:nvPicPr>
          <p:cNvPr id="10" name="Picture 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11" name="Picture 10"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12" name="TextBox 11"/>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4" name="Picture 13"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22097749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USTOMER SNAPSHOT_A">
    <p:spTree>
      <p:nvGrpSpPr>
        <p:cNvPr id="1" name=""/>
        <p:cNvGrpSpPr/>
        <p:nvPr/>
      </p:nvGrpSpPr>
      <p:grpSpPr>
        <a:xfrm>
          <a:off x="0" y="0"/>
          <a:ext cx="0" cy="0"/>
          <a:chOff x="0" y="0"/>
          <a:chExt cx="0" cy="0"/>
        </a:xfrm>
      </p:grpSpPr>
      <p:pic>
        <p:nvPicPr>
          <p:cNvPr id="40" name="Picture 39"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ext Placeholder 8"/>
          <p:cNvSpPr>
            <a:spLocks noGrp="1"/>
          </p:cNvSpPr>
          <p:nvPr>
            <p:ph type="body" sz="quarter" idx="25" hasCustomPrompt="1"/>
          </p:nvPr>
        </p:nvSpPr>
        <p:spPr>
          <a:xfrm>
            <a:off x="763199" y="1972615"/>
            <a:ext cx="3664288" cy="1218795"/>
          </a:xfrm>
          <a:prstGeom prst="rect">
            <a:avLst/>
          </a:prstGeom>
        </p:spPr>
        <p:txBody>
          <a:bodyPr vert="horz" wrap="square" lIns="0" tIns="0" rIns="0" bIns="0">
            <a:spAutoFit/>
          </a:bodyPr>
          <a:lstStyle>
            <a:lvl1pPr marL="0" indent="0">
              <a:lnSpc>
                <a:spcPct val="100000"/>
              </a:lnSpc>
              <a:spcBef>
                <a:spcPts val="0"/>
              </a:spcBef>
              <a:spcAft>
                <a:spcPts val="0"/>
              </a:spcAft>
              <a:buClr>
                <a:schemeClr val="accent1"/>
              </a:buClr>
              <a:buFont typeface="Arial"/>
              <a:buNone/>
              <a:tabLst>
                <a:tab pos="115888" algn="l"/>
              </a:tabLst>
              <a:defRPr sz="1200" b="0" baseline="0">
                <a:solidFill>
                  <a:schemeClr val="accent1"/>
                </a:solidFill>
              </a:defRPr>
            </a:lvl1pPr>
          </a:lstStyle>
          <a:p>
            <a:pPr>
              <a:lnSpc>
                <a:spcPct val="110000"/>
              </a:lnSpc>
            </a:pPr>
            <a:r>
              <a:rPr lang="en-US" sz="1200" dirty="0">
                <a:solidFill>
                  <a:schemeClr val="accent1"/>
                </a:solidFill>
              </a:rPr>
              <a:t>“Customer quote goes here. The following copy is an example. We call the application we built using </a:t>
            </a:r>
            <a:r>
              <a:rPr lang="en-US" sz="1200" dirty="0" err="1">
                <a:solidFill>
                  <a:schemeClr val="accent1"/>
                </a:solidFill>
              </a:rPr>
              <a:t>QlikView</a:t>
            </a:r>
            <a:r>
              <a:rPr lang="en-US" sz="1200" dirty="0">
                <a:solidFill>
                  <a:schemeClr val="accent1"/>
                </a:solidFill>
              </a:rPr>
              <a:t> our ‘window’ because it lets us immediately see into over a billion data records to find the important stories locked inside the data. With this platform we…”</a:t>
            </a:r>
            <a:endParaRPr lang="en-US" sz="1200" i="1" dirty="0">
              <a:solidFill>
                <a:schemeClr val="accent1"/>
              </a:solidFill>
            </a:endParaRPr>
          </a:p>
        </p:txBody>
      </p:sp>
      <p:cxnSp>
        <p:nvCxnSpPr>
          <p:cNvPr id="9" name="Straight Connector 8"/>
          <p:cNvCxnSpPr/>
          <p:nvPr/>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66456" y="218759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766456" y="355480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25" name="Text Placeholder 4"/>
          <p:cNvSpPr>
            <a:spLocks noGrp="1"/>
          </p:cNvSpPr>
          <p:nvPr>
            <p:ph type="body" sz="quarter" idx="10" hasCustomPrompt="1"/>
          </p:nvPr>
        </p:nvSpPr>
        <p:spPr>
          <a:xfrm>
            <a:off x="4766458" y="1002826"/>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Challenges</a:t>
            </a:r>
          </a:p>
        </p:txBody>
      </p:sp>
      <p:sp>
        <p:nvSpPr>
          <p:cNvPr id="26" name="Text Placeholder 7"/>
          <p:cNvSpPr>
            <a:spLocks noGrp="1"/>
          </p:cNvSpPr>
          <p:nvPr>
            <p:ph type="body" sz="quarter" idx="11" hasCustomPrompt="1"/>
          </p:nvPr>
        </p:nvSpPr>
        <p:spPr>
          <a:xfrm>
            <a:off x="4766457" y="1326061"/>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9" name="Text Placeholder 4"/>
          <p:cNvSpPr>
            <a:spLocks noGrp="1"/>
          </p:cNvSpPr>
          <p:nvPr>
            <p:ph type="body" sz="quarter" idx="35" hasCustomPrompt="1"/>
          </p:nvPr>
        </p:nvSpPr>
        <p:spPr>
          <a:xfrm>
            <a:off x="4766458" y="2324925"/>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Solution</a:t>
            </a:r>
          </a:p>
        </p:txBody>
      </p:sp>
      <p:sp>
        <p:nvSpPr>
          <p:cNvPr id="33" name="Text Placeholder 4"/>
          <p:cNvSpPr>
            <a:spLocks noGrp="1"/>
          </p:cNvSpPr>
          <p:nvPr>
            <p:ph type="body" sz="quarter" idx="37" hasCustomPrompt="1"/>
          </p:nvPr>
        </p:nvSpPr>
        <p:spPr>
          <a:xfrm>
            <a:off x="4766458" y="3718205"/>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Benefits</a:t>
            </a:r>
          </a:p>
        </p:txBody>
      </p:sp>
      <p:sp>
        <p:nvSpPr>
          <p:cNvPr id="37" name="Text Placeholder 4"/>
          <p:cNvSpPr>
            <a:spLocks noGrp="1"/>
          </p:cNvSpPr>
          <p:nvPr>
            <p:ph type="body" sz="quarter" idx="39" hasCustomPrompt="1"/>
          </p:nvPr>
        </p:nvSpPr>
        <p:spPr>
          <a:xfrm>
            <a:off x="758646" y="3717373"/>
            <a:ext cx="3685776"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About [Company Name Here]</a:t>
            </a:r>
          </a:p>
        </p:txBody>
      </p:sp>
      <p:sp>
        <p:nvSpPr>
          <p:cNvPr id="38" name="Text Placeholder 7"/>
          <p:cNvSpPr>
            <a:spLocks noGrp="1"/>
          </p:cNvSpPr>
          <p:nvPr>
            <p:ph type="body" sz="quarter" idx="40" hasCustomPrompt="1"/>
          </p:nvPr>
        </p:nvSpPr>
        <p:spPr>
          <a:xfrm>
            <a:off x="758645" y="4074476"/>
            <a:ext cx="3685776" cy="555793"/>
          </a:xfrm>
          <a:prstGeom prst="rect">
            <a:avLst/>
          </a:prstGeom>
        </p:spPr>
        <p:txBody>
          <a:bodyPr wrap="square" lIns="0" tIns="0" rIns="0" bIns="0">
            <a:spAutoFit/>
          </a:bodyPr>
          <a:lstStyle>
            <a:lvl1pPr marL="182880" indent="-182880">
              <a:lnSpc>
                <a:spcPct val="110000"/>
              </a:lnSpc>
              <a:spcBef>
                <a:spcPts val="0"/>
              </a:spcBef>
              <a:buClr>
                <a:schemeClr val="accent1"/>
              </a:buClr>
              <a:defRPr sz="1100" baseline="0">
                <a:solidFill>
                  <a:schemeClr val="tx2"/>
                </a:solidFill>
              </a:defRPr>
            </a:lvl1pPr>
            <a:lvl2pPr marL="455613" indent="-230188">
              <a:lnSpc>
                <a:spcPct val="130000"/>
              </a:lnSpc>
              <a:buClr>
                <a:schemeClr val="accent1"/>
              </a:buClr>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Insert customer content here</a:t>
            </a:r>
          </a:p>
          <a:p>
            <a:pPr lvl="0"/>
            <a:r>
              <a:rPr lang="en-US" dirty="0"/>
              <a:t>Insert customer content here</a:t>
            </a:r>
          </a:p>
          <a:p>
            <a:pPr lvl="0"/>
            <a:r>
              <a:rPr lang="en-US" dirty="0"/>
              <a:t>Insert customer content here</a:t>
            </a:r>
          </a:p>
        </p:txBody>
      </p:sp>
      <p:sp>
        <p:nvSpPr>
          <p:cNvPr id="39" name="Text Placeholder 7"/>
          <p:cNvSpPr>
            <a:spLocks noGrp="1"/>
          </p:cNvSpPr>
          <p:nvPr>
            <p:ph type="body" sz="quarter" idx="41" hasCustomPrompt="1"/>
          </p:nvPr>
        </p:nvSpPr>
        <p:spPr>
          <a:xfrm>
            <a:off x="763199" y="3243814"/>
            <a:ext cx="3664289" cy="220060"/>
          </a:xfrm>
          <a:prstGeom prst="rect">
            <a:avLst/>
          </a:prstGeom>
        </p:spPr>
        <p:txBody>
          <a:bodyPr wrap="square" lIns="0" tIns="0" rIns="0" bIns="0">
            <a:spAutoFit/>
          </a:bodyPr>
          <a:lstStyle>
            <a:lvl1pPr marL="0" indent="0">
              <a:lnSpc>
                <a:spcPct val="130000"/>
              </a:lnSpc>
              <a:spcBef>
                <a:spcPts val="0"/>
              </a:spcBef>
              <a:buClr>
                <a:schemeClr val="accent1"/>
              </a:buClr>
              <a:buNone/>
              <a:defRPr sz="1100" baseline="0">
                <a:solidFill>
                  <a:schemeClr val="tx2"/>
                </a:solidFill>
              </a:defRPr>
            </a:lvl1pPr>
            <a:lvl2pPr marL="225425" indent="0">
              <a:lnSpc>
                <a:spcPct val="130000"/>
              </a:lnSpc>
              <a:spcBef>
                <a:spcPts val="0"/>
              </a:spcBef>
              <a:buClr>
                <a:schemeClr val="accent1"/>
              </a:buClr>
              <a:buNone/>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First and Last Name, Title</a:t>
            </a:r>
          </a:p>
        </p:txBody>
      </p:sp>
      <p:sp>
        <p:nvSpPr>
          <p:cNvPr id="42" name="Picture Placeholder 7"/>
          <p:cNvSpPr>
            <a:spLocks noGrp="1"/>
          </p:cNvSpPr>
          <p:nvPr>
            <p:ph type="pic" sz="quarter" idx="42" hasCustomPrompt="1"/>
          </p:nvPr>
        </p:nvSpPr>
        <p:spPr>
          <a:xfrm>
            <a:off x="780133" y="1002826"/>
            <a:ext cx="3664288" cy="822980"/>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 Here</a:t>
            </a:r>
          </a:p>
        </p:txBody>
      </p:sp>
      <p:cxnSp>
        <p:nvCxnSpPr>
          <p:cNvPr id="44" name="Straight Connector 43"/>
          <p:cNvCxnSpPr/>
          <p:nvPr/>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H="1">
            <a:off x="4766455" y="2147118"/>
            <a:ext cx="372777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4766455" y="3542732"/>
            <a:ext cx="3727780" cy="12071"/>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758645" y="3542732"/>
            <a:ext cx="36857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23" name="Picture 22"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27" name="Text Placeholder 7"/>
          <p:cNvSpPr>
            <a:spLocks noGrp="1"/>
          </p:cNvSpPr>
          <p:nvPr>
            <p:ph type="body" sz="quarter" idx="43" hasCustomPrompt="1"/>
          </p:nvPr>
        </p:nvSpPr>
        <p:spPr>
          <a:xfrm>
            <a:off x="4766458" y="2649744"/>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8" name="Text Placeholder 7"/>
          <p:cNvSpPr>
            <a:spLocks noGrp="1"/>
          </p:cNvSpPr>
          <p:nvPr>
            <p:ph type="body" sz="quarter" idx="44" hasCustomPrompt="1"/>
          </p:nvPr>
        </p:nvSpPr>
        <p:spPr>
          <a:xfrm>
            <a:off x="4766455" y="4041273"/>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pic>
        <p:nvPicPr>
          <p:cNvPr id="30" name="Picture 2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cxnSp>
        <p:nvCxnSpPr>
          <p:cNvPr id="31" name="Straight Connector 30"/>
          <p:cNvCxnSpPr/>
          <p:nvPr userDrawn="1"/>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userDrawn="1"/>
        </p:nvCxnSpPr>
        <p:spPr>
          <a:xfrm>
            <a:off x="4766456" y="218759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userDrawn="1"/>
        </p:nvCxnSpPr>
        <p:spPr>
          <a:xfrm>
            <a:off x="4766456" y="355480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userDrawn="1"/>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userDrawn="1"/>
        </p:nvCxnSpPr>
        <p:spPr>
          <a:xfrm flipH="1">
            <a:off x="4766455" y="2147118"/>
            <a:ext cx="372777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766455" y="3542732"/>
            <a:ext cx="3727780" cy="12071"/>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userDrawn="1"/>
        </p:nvCxnSpPr>
        <p:spPr>
          <a:xfrm flipH="1">
            <a:off x="758645" y="3542732"/>
            <a:ext cx="36857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47" name="Picture 46"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2522981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USTOMER SNAPSHOT_B">
    <p:spTree>
      <p:nvGrpSpPr>
        <p:cNvPr id="1" name=""/>
        <p:cNvGrpSpPr/>
        <p:nvPr/>
      </p:nvGrpSpPr>
      <p:grpSpPr>
        <a:xfrm>
          <a:off x="0" y="0"/>
          <a:ext cx="0" cy="0"/>
          <a:chOff x="0" y="0"/>
          <a:chExt cx="0" cy="0"/>
        </a:xfrm>
      </p:grpSpPr>
      <p:pic>
        <p:nvPicPr>
          <p:cNvPr id="46" name="Picture 45" descr="Circles_Leftand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sp>
        <p:nvSpPr>
          <p:cNvPr id="4" name="Picture Placeholder 7"/>
          <p:cNvSpPr>
            <a:spLocks noGrp="1"/>
          </p:cNvSpPr>
          <p:nvPr>
            <p:ph type="pic" sz="quarter" idx="13" hasCustomPrompt="1"/>
          </p:nvPr>
        </p:nvSpPr>
        <p:spPr>
          <a:xfrm>
            <a:off x="780133" y="2187592"/>
            <a:ext cx="3664288" cy="2552693"/>
          </a:xfrm>
          <a:prstGeom prst="rect">
            <a:avLst/>
          </a:prstGeom>
          <a:noFill/>
          <a:ln w="76200" cmpd="sng">
            <a:noFill/>
          </a:ln>
          <a:effectLst/>
        </p:spPr>
        <p:txBody>
          <a:bodyPr anchor="ctr" anchorCtr="0"/>
          <a:lstStyle>
            <a:lvl1pPr marL="0" indent="0" algn="ctr">
              <a:buNone/>
              <a:defRPr sz="1200" i="1">
                <a:solidFill>
                  <a:schemeClr val="tx2"/>
                </a:solidFill>
              </a:defRPr>
            </a:lvl1pPr>
          </a:lstStyle>
          <a:p>
            <a:r>
              <a:rPr lang="en-US" dirty="0"/>
              <a:t>Insert </a:t>
            </a:r>
            <a:r>
              <a:rPr lang="en-US" dirty="0" err="1"/>
              <a:t>Qlik</a:t>
            </a:r>
            <a:r>
              <a:rPr lang="en-US" dirty="0"/>
              <a:t> Industry Image</a:t>
            </a:r>
          </a:p>
        </p:txBody>
      </p:sp>
      <p:sp>
        <p:nvSpPr>
          <p:cNvPr id="20" name="TextBox 19"/>
          <p:cNvSpPr txBox="1"/>
          <p:nvPr/>
        </p:nvSpPr>
        <p:spPr>
          <a:xfrm>
            <a:off x="13303750" y="4839464"/>
            <a:ext cx="822960" cy="230832"/>
          </a:xfrm>
          <a:prstGeom prst="rect">
            <a:avLst/>
          </a:prstGeom>
          <a:noFill/>
        </p:spPr>
        <p:txBody>
          <a:bodyPr wrap="square" rtlCol="0">
            <a:spAutoFit/>
          </a:bodyPr>
          <a:lstStyle/>
          <a:p>
            <a:pPr algn="r"/>
            <a:fld id="{E8FE2E68-F185-5D47-B25F-652B0924F704}" type="slidenum">
              <a:rPr lang="en-US" sz="850" smtClean="0">
                <a:solidFill>
                  <a:schemeClr val="tx2">
                    <a:lumMod val="40000"/>
                    <a:lumOff val="60000"/>
                  </a:schemeClr>
                </a:solidFill>
              </a:rPr>
              <a:pPr algn="r"/>
              <a:t>‹#›</a:t>
            </a:fld>
            <a:endParaRPr lang="en-US" sz="850" dirty="0">
              <a:solidFill>
                <a:schemeClr val="tx2">
                  <a:lumMod val="40000"/>
                  <a:lumOff val="60000"/>
                </a:schemeClr>
              </a:solidFill>
            </a:endParaRPr>
          </a:p>
        </p:txBody>
      </p:sp>
      <p:cxnSp>
        <p:nvCxnSpPr>
          <p:cNvPr id="42" name="Straight Connector 41"/>
          <p:cNvCxnSpPr/>
          <p:nvPr/>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21" name="Picture 20"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22"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cxnSp>
        <p:nvCxnSpPr>
          <p:cNvPr id="23" name="Straight Connector 22"/>
          <p:cNvCxnSpPr/>
          <p:nvPr/>
        </p:nvCxnSpPr>
        <p:spPr>
          <a:xfrm>
            <a:off x="4766456" y="218759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766456" y="355480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31" name="Text Placeholder 4"/>
          <p:cNvSpPr>
            <a:spLocks noGrp="1"/>
          </p:cNvSpPr>
          <p:nvPr>
            <p:ph type="body" sz="quarter" idx="10" hasCustomPrompt="1"/>
          </p:nvPr>
        </p:nvSpPr>
        <p:spPr>
          <a:xfrm>
            <a:off x="4766458" y="1002826"/>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Challenges</a:t>
            </a:r>
          </a:p>
        </p:txBody>
      </p:sp>
      <p:sp>
        <p:nvSpPr>
          <p:cNvPr id="32" name="Text Placeholder 7"/>
          <p:cNvSpPr>
            <a:spLocks noGrp="1"/>
          </p:cNvSpPr>
          <p:nvPr>
            <p:ph type="body" sz="quarter" idx="11" hasCustomPrompt="1"/>
          </p:nvPr>
        </p:nvSpPr>
        <p:spPr>
          <a:xfrm>
            <a:off x="4766457" y="1326061"/>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33" name="Text Placeholder 4"/>
          <p:cNvSpPr>
            <a:spLocks noGrp="1"/>
          </p:cNvSpPr>
          <p:nvPr>
            <p:ph type="body" sz="quarter" idx="35" hasCustomPrompt="1"/>
          </p:nvPr>
        </p:nvSpPr>
        <p:spPr>
          <a:xfrm>
            <a:off x="4766458" y="2324925"/>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Solution</a:t>
            </a:r>
          </a:p>
        </p:txBody>
      </p:sp>
      <p:sp>
        <p:nvSpPr>
          <p:cNvPr id="34" name="Text Placeholder 4"/>
          <p:cNvSpPr>
            <a:spLocks noGrp="1"/>
          </p:cNvSpPr>
          <p:nvPr>
            <p:ph type="body" sz="quarter" idx="37" hasCustomPrompt="1"/>
          </p:nvPr>
        </p:nvSpPr>
        <p:spPr>
          <a:xfrm>
            <a:off x="4766458" y="3718205"/>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Benefits</a:t>
            </a:r>
          </a:p>
        </p:txBody>
      </p:sp>
      <p:cxnSp>
        <p:nvCxnSpPr>
          <p:cNvPr id="35" name="Straight Connector 34"/>
          <p:cNvCxnSpPr/>
          <p:nvPr/>
        </p:nvCxnSpPr>
        <p:spPr>
          <a:xfrm flipH="1">
            <a:off x="4766455" y="2147118"/>
            <a:ext cx="372777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a:off x="4766455" y="3542732"/>
            <a:ext cx="3727780" cy="12071"/>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7" name="Text Placeholder 7"/>
          <p:cNvSpPr>
            <a:spLocks noGrp="1"/>
          </p:cNvSpPr>
          <p:nvPr>
            <p:ph type="body" sz="quarter" idx="43" hasCustomPrompt="1"/>
          </p:nvPr>
        </p:nvSpPr>
        <p:spPr>
          <a:xfrm>
            <a:off x="4766458" y="2649744"/>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40" name="Text Placeholder 7"/>
          <p:cNvSpPr>
            <a:spLocks noGrp="1"/>
          </p:cNvSpPr>
          <p:nvPr>
            <p:ph type="body" sz="quarter" idx="44" hasCustomPrompt="1"/>
          </p:nvPr>
        </p:nvSpPr>
        <p:spPr>
          <a:xfrm>
            <a:off x="4766455" y="4041273"/>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45" name="Picture Placeholder 7"/>
          <p:cNvSpPr>
            <a:spLocks noGrp="1"/>
          </p:cNvSpPr>
          <p:nvPr>
            <p:ph type="pic" sz="quarter" idx="45" hasCustomPrompt="1"/>
          </p:nvPr>
        </p:nvSpPr>
        <p:spPr>
          <a:xfrm>
            <a:off x="780133" y="1002825"/>
            <a:ext cx="3664288" cy="1074047"/>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 Here</a:t>
            </a:r>
          </a:p>
        </p:txBody>
      </p:sp>
      <p:pic>
        <p:nvPicPr>
          <p:cNvPr id="24" name="Picture 23"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sp>
        <p:nvSpPr>
          <p:cNvPr id="25" name="TextBox 24"/>
          <p:cNvSpPr txBox="1"/>
          <p:nvPr userDrawn="1"/>
        </p:nvSpPr>
        <p:spPr>
          <a:xfrm>
            <a:off x="13303750" y="4839464"/>
            <a:ext cx="822960" cy="230832"/>
          </a:xfrm>
          <a:prstGeom prst="rect">
            <a:avLst/>
          </a:prstGeom>
          <a:noFill/>
        </p:spPr>
        <p:txBody>
          <a:bodyPr wrap="square" rtlCol="0">
            <a:spAutoFit/>
          </a:bodyPr>
          <a:lstStyle/>
          <a:p>
            <a:pPr algn="r"/>
            <a:fld id="{E8FE2E68-F185-5D47-B25F-652B0924F704}" type="slidenum">
              <a:rPr lang="en-US" sz="850" smtClean="0">
                <a:solidFill>
                  <a:schemeClr val="tx2">
                    <a:lumMod val="40000"/>
                    <a:lumOff val="60000"/>
                  </a:schemeClr>
                </a:solidFill>
              </a:rPr>
              <a:pPr algn="r"/>
              <a:t>‹#›</a:t>
            </a:fld>
            <a:endParaRPr lang="en-US" sz="850" dirty="0">
              <a:solidFill>
                <a:schemeClr val="tx2">
                  <a:lumMod val="40000"/>
                  <a:lumOff val="60000"/>
                </a:schemeClr>
              </a:solidFill>
            </a:endParaRPr>
          </a:p>
        </p:txBody>
      </p:sp>
      <p:cxnSp>
        <p:nvCxnSpPr>
          <p:cNvPr id="26" name="Straight Connector 25"/>
          <p:cNvCxnSpPr/>
          <p:nvPr userDrawn="1"/>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userDrawn="1"/>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28" name="Picture 27"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cxnSp>
        <p:nvCxnSpPr>
          <p:cNvPr id="29" name="Straight Connector 28"/>
          <p:cNvCxnSpPr/>
          <p:nvPr userDrawn="1"/>
        </p:nvCxnSpPr>
        <p:spPr>
          <a:xfrm>
            <a:off x="4766456" y="218759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userDrawn="1"/>
        </p:nvCxnSpPr>
        <p:spPr>
          <a:xfrm>
            <a:off x="4766456" y="355480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userDrawn="1"/>
        </p:nvCxnSpPr>
        <p:spPr>
          <a:xfrm flipH="1">
            <a:off x="4766455" y="2147118"/>
            <a:ext cx="372777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766455" y="3542732"/>
            <a:ext cx="3727780" cy="12071"/>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1563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9" name="Table Placeholder 8"/>
          <p:cNvSpPr>
            <a:spLocks noGrp="1"/>
          </p:cNvSpPr>
          <p:nvPr>
            <p:ph type="tbl" sz="quarter" idx="10"/>
          </p:nvPr>
        </p:nvSpPr>
        <p:spPr>
          <a:xfrm>
            <a:off x="763199" y="1259750"/>
            <a:ext cx="7710875" cy="3536088"/>
          </a:xfrm>
          <a:prstGeom prst="rect">
            <a:avLst/>
          </a:prstGeom>
        </p:spPr>
        <p:txBody>
          <a:bodyPr/>
          <a:lstStyle>
            <a:lvl1pPr marL="0" indent="0">
              <a:buClr>
                <a:schemeClr val="accent1"/>
              </a:buClr>
              <a:buNone/>
              <a:defRPr sz="1200" b="0">
                <a:solidFill>
                  <a:schemeClr val="tx2"/>
                </a:solidFill>
              </a:defRPr>
            </a:lvl1pPr>
            <a:lvl2pPr marL="0" indent="0">
              <a:buClr>
                <a:schemeClr val="accent1"/>
              </a:buClr>
              <a:buFont typeface="Arial" panose="020B0604020202020204" pitchFamily="34" charset="0"/>
              <a:buNone/>
              <a:defRPr sz="1200">
                <a:solidFill>
                  <a:schemeClr val="tx2"/>
                </a:solidFill>
              </a:defRPr>
            </a:lvl2pPr>
            <a:lvl3pPr marL="274320" indent="0">
              <a:buClr>
                <a:schemeClr val="accent1"/>
              </a:buClr>
              <a:buSzPct val="75000"/>
              <a:buFont typeface="Arial" panose="020B0604020202020204" pitchFamily="34" charset="0"/>
              <a:buNone/>
              <a:defRPr sz="1200">
                <a:solidFill>
                  <a:schemeClr val="tx2"/>
                </a:solidFill>
              </a:defRPr>
            </a:lvl3pPr>
            <a:lvl4pPr marL="457200" indent="0">
              <a:buClr>
                <a:schemeClr val="accent1"/>
              </a:buClr>
              <a:buSzPct val="80000"/>
              <a:buFont typeface="Arial" panose="020B0604020202020204" pitchFamily="34" charset="0"/>
              <a:buNone/>
              <a:defRPr sz="1200">
                <a:solidFill>
                  <a:schemeClr val="tx2"/>
                </a:solidFill>
              </a:defRPr>
            </a:lvl4pPr>
          </a:lstStyle>
          <a:p>
            <a:pPr lvl="0"/>
            <a:r>
              <a:rPr lang="en-US"/>
              <a:t>Click icon to add table</a:t>
            </a:r>
            <a:endParaRPr lang="en-US" dirty="0"/>
          </a:p>
        </p:txBody>
      </p:sp>
      <p:pic>
        <p:nvPicPr>
          <p:cNvPr id="3" name="Picture 2"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5"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318977704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REAK SLIDE 1">
    <p:spTree>
      <p:nvGrpSpPr>
        <p:cNvPr id="1" name=""/>
        <p:cNvGrpSpPr/>
        <p:nvPr/>
      </p:nvGrpSpPr>
      <p:grpSpPr>
        <a:xfrm>
          <a:off x="0" y="0"/>
          <a:ext cx="0" cy="0"/>
          <a:chOff x="0" y="0"/>
          <a:chExt cx="0" cy="0"/>
        </a:xfrm>
      </p:grpSpPr>
      <p:pic>
        <p:nvPicPr>
          <p:cNvPr id="3" name="Picture 2" descr="PPT_circleSlide_B1.png"/>
          <p:cNvPicPr>
            <a:picLocks noChangeAspect="1"/>
          </p:cNvPicPr>
          <p:nvPr/>
        </p:nvPicPr>
        <p:blipFill rotWithShape="1">
          <a:blip r:embed="rId2">
            <a:extLst>
              <a:ext uri="{28A0092B-C50C-407E-A947-70E740481C1C}">
                <a14:useLocalDpi xmlns:a14="http://schemas.microsoft.com/office/drawing/2010/main" val="0"/>
              </a:ext>
            </a:extLst>
          </a:blip>
          <a:srcRect l="5578" t="8129" r="-2263" b="6495"/>
          <a:stretch/>
        </p:blipFill>
        <p:spPr>
          <a:xfrm>
            <a:off x="0" y="-1"/>
            <a:ext cx="4699191" cy="5143501"/>
          </a:xfrm>
          <a:prstGeom prst="rect">
            <a:avLst/>
          </a:prstGeom>
        </p:spPr>
      </p:pic>
      <p:sp>
        <p:nvSpPr>
          <p:cNvPr id="5" name="Text Placeholder 31"/>
          <p:cNvSpPr>
            <a:spLocks noGrp="1"/>
          </p:cNvSpPr>
          <p:nvPr>
            <p:ph type="body" sz="quarter" idx="15" hasCustomPrompt="1"/>
          </p:nvPr>
        </p:nvSpPr>
        <p:spPr>
          <a:xfrm>
            <a:off x="4994804" y="2571749"/>
            <a:ext cx="3834642" cy="477304"/>
          </a:xfrm>
          <a:prstGeom prst="rect">
            <a:avLst/>
          </a:prstGeom>
        </p:spPr>
        <p:txBody>
          <a:bodyPr vert="horz" lIns="0"/>
          <a:lstStyle>
            <a:lvl1pPr marL="0" indent="0">
              <a:spcBef>
                <a:spcPts val="0"/>
              </a:spcBef>
              <a:buNone/>
              <a:defRPr sz="28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6" name="Picture 5"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890788718"/>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REAK SLIDE 2">
    <p:spTree>
      <p:nvGrpSpPr>
        <p:cNvPr id="1" name=""/>
        <p:cNvGrpSpPr/>
        <p:nvPr/>
      </p:nvGrpSpPr>
      <p:grpSpPr>
        <a:xfrm>
          <a:off x="0" y="0"/>
          <a:ext cx="0" cy="0"/>
          <a:chOff x="0" y="0"/>
          <a:chExt cx="0" cy="0"/>
        </a:xfrm>
      </p:grpSpPr>
      <p:sp>
        <p:nvSpPr>
          <p:cNvPr id="5" name="Text Placeholder 31"/>
          <p:cNvSpPr>
            <a:spLocks noGrp="1"/>
          </p:cNvSpPr>
          <p:nvPr>
            <p:ph type="body" sz="quarter" idx="15" hasCustomPrompt="1"/>
          </p:nvPr>
        </p:nvSpPr>
        <p:spPr>
          <a:xfrm>
            <a:off x="4498004" y="2408152"/>
            <a:ext cx="3834642" cy="477304"/>
          </a:xfrm>
          <a:prstGeom prst="rect">
            <a:avLst/>
          </a:prstGeom>
        </p:spPr>
        <p:txBody>
          <a:bodyPr vert="horz" lIns="0"/>
          <a:lstStyle>
            <a:lvl1pPr marL="0" indent="0">
              <a:spcBef>
                <a:spcPts val="0"/>
              </a:spcBef>
              <a:buNone/>
              <a:defRPr sz="2800">
                <a:solidFill>
                  <a:srgbClr val="56565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6" name="Picture 5" descr="QlikLogo-RGB-PP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pic>
        <p:nvPicPr>
          <p:cNvPr id="7" name="Picture 6" descr="BREAKSLIDE2.png"/>
          <p:cNvPicPr>
            <a:picLocks noChangeAspect="1"/>
          </p:cNvPicPr>
          <p:nvPr/>
        </p:nvPicPr>
        <p:blipFill rotWithShape="1">
          <a:blip r:embed="rId3">
            <a:extLst>
              <a:ext uri="{28A0092B-C50C-407E-A947-70E740481C1C}">
                <a14:useLocalDpi xmlns:a14="http://schemas.microsoft.com/office/drawing/2010/main" val="0"/>
              </a:ext>
            </a:extLst>
          </a:blip>
          <a:srcRect l="3575" t="14817" r="29277" b="1703"/>
          <a:stretch/>
        </p:blipFill>
        <p:spPr>
          <a:xfrm>
            <a:off x="-1" y="0"/>
            <a:ext cx="4145257" cy="4896104"/>
          </a:xfrm>
          <a:prstGeom prst="rect">
            <a:avLst/>
          </a:prstGeom>
        </p:spPr>
      </p:pic>
    </p:spTree>
    <p:extLst>
      <p:ext uri="{BB962C8B-B14F-4D97-AF65-F5344CB8AC3E}">
        <p14:creationId xmlns:p14="http://schemas.microsoft.com/office/powerpoint/2010/main" val="218014983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REAK SLIDE 3">
    <p:spTree>
      <p:nvGrpSpPr>
        <p:cNvPr id="1" name=""/>
        <p:cNvGrpSpPr/>
        <p:nvPr/>
      </p:nvGrpSpPr>
      <p:grpSpPr>
        <a:xfrm>
          <a:off x="0" y="0"/>
          <a:ext cx="0" cy="0"/>
          <a:chOff x="0" y="0"/>
          <a:chExt cx="0" cy="0"/>
        </a:xfrm>
      </p:grpSpPr>
      <p:sp>
        <p:nvSpPr>
          <p:cNvPr id="5" name="Text Placeholder 31"/>
          <p:cNvSpPr>
            <a:spLocks noGrp="1"/>
          </p:cNvSpPr>
          <p:nvPr>
            <p:ph type="body" sz="quarter" idx="15" hasCustomPrompt="1"/>
          </p:nvPr>
        </p:nvSpPr>
        <p:spPr>
          <a:xfrm>
            <a:off x="4046385" y="2901592"/>
            <a:ext cx="3834642" cy="477304"/>
          </a:xfrm>
          <a:prstGeom prst="rect">
            <a:avLst/>
          </a:prstGeom>
        </p:spPr>
        <p:txBody>
          <a:bodyPr vert="horz" lIns="0"/>
          <a:lstStyle>
            <a:lvl1pPr marL="0" indent="0">
              <a:spcBef>
                <a:spcPts val="0"/>
              </a:spcBef>
              <a:buNone/>
              <a:defRPr sz="2800">
                <a:solidFill>
                  <a:srgbClr val="56565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6" name="Picture 5" descr="QlikLogo-RGB-PP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pic>
        <p:nvPicPr>
          <p:cNvPr id="2" name="Picture 1" descr="BREAKSLIDE3.png"/>
          <p:cNvPicPr>
            <a:picLocks noChangeAspect="1"/>
          </p:cNvPicPr>
          <p:nvPr/>
        </p:nvPicPr>
        <p:blipFill rotWithShape="1">
          <a:blip r:embed="rId3">
            <a:extLst>
              <a:ext uri="{28A0092B-C50C-407E-A947-70E740481C1C}">
                <a14:useLocalDpi xmlns:a14="http://schemas.microsoft.com/office/drawing/2010/main" val="0"/>
              </a:ext>
            </a:extLst>
          </a:blip>
          <a:srcRect l="9132" t="1873" b="625"/>
          <a:stretch/>
        </p:blipFill>
        <p:spPr>
          <a:xfrm>
            <a:off x="0" y="0"/>
            <a:ext cx="4189540" cy="5143500"/>
          </a:xfrm>
          <a:prstGeom prst="rect">
            <a:avLst/>
          </a:prstGeom>
        </p:spPr>
      </p:pic>
    </p:spTree>
    <p:extLst>
      <p:ext uri="{BB962C8B-B14F-4D97-AF65-F5344CB8AC3E}">
        <p14:creationId xmlns:p14="http://schemas.microsoft.com/office/powerpoint/2010/main" val="109580374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BREAK SLIDE 1">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PPT_circleSlide_B1.png"/>
          <p:cNvPicPr>
            <a:picLocks noChangeAspect="1"/>
          </p:cNvPicPr>
          <p:nvPr/>
        </p:nvPicPr>
        <p:blipFill rotWithShape="1">
          <a:blip r:embed="rId2">
            <a:extLst>
              <a:ext uri="{28A0092B-C50C-407E-A947-70E740481C1C}">
                <a14:useLocalDpi xmlns:a14="http://schemas.microsoft.com/office/drawing/2010/main" val="0"/>
              </a:ext>
            </a:extLst>
          </a:blip>
          <a:srcRect l="5578" t="8129" r="-2263" b="6495"/>
          <a:stretch/>
        </p:blipFill>
        <p:spPr>
          <a:xfrm>
            <a:off x="0" y="-1"/>
            <a:ext cx="4699191" cy="5143501"/>
          </a:xfrm>
          <a:prstGeom prst="rect">
            <a:avLst/>
          </a:prstGeom>
        </p:spPr>
      </p:pic>
      <p:pic>
        <p:nvPicPr>
          <p:cNvPr id="7" name="Picture 6" descr="Qlik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sp>
        <p:nvSpPr>
          <p:cNvPr id="5" name="Text Placeholder 31"/>
          <p:cNvSpPr>
            <a:spLocks noGrp="1"/>
          </p:cNvSpPr>
          <p:nvPr>
            <p:ph type="body" sz="quarter" idx="15" hasCustomPrompt="1"/>
          </p:nvPr>
        </p:nvSpPr>
        <p:spPr>
          <a:xfrm>
            <a:off x="4994804" y="2571749"/>
            <a:ext cx="3834642" cy="477304"/>
          </a:xfrm>
          <a:prstGeom prst="rect">
            <a:avLst/>
          </a:prstGeom>
        </p:spPr>
        <p:txBody>
          <a:bodyPr vert="horz" lIns="0"/>
          <a:lstStyle>
            <a:lvl1pPr marL="0" indent="0">
              <a:spcBef>
                <a:spcPts val="0"/>
              </a:spcBef>
              <a:buNone/>
              <a:defRPr sz="2800">
                <a:solidFill>
                  <a:schemeClr val="bg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Tree>
    <p:extLst>
      <p:ext uri="{BB962C8B-B14F-4D97-AF65-F5344CB8AC3E}">
        <p14:creationId xmlns:p14="http://schemas.microsoft.com/office/powerpoint/2010/main" val="2435489919"/>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BREAK SLIDE 2">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QlikLogo_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sp>
        <p:nvSpPr>
          <p:cNvPr id="5" name="Text Placeholder 31"/>
          <p:cNvSpPr>
            <a:spLocks noGrp="1"/>
          </p:cNvSpPr>
          <p:nvPr>
            <p:ph type="body" sz="quarter" idx="15" hasCustomPrompt="1"/>
          </p:nvPr>
        </p:nvSpPr>
        <p:spPr>
          <a:xfrm>
            <a:off x="4498004" y="2408152"/>
            <a:ext cx="3834642" cy="477304"/>
          </a:xfrm>
          <a:prstGeom prst="rect">
            <a:avLst/>
          </a:prstGeom>
        </p:spPr>
        <p:txBody>
          <a:bodyPr vert="horz" lIns="0"/>
          <a:lstStyle>
            <a:lvl1pPr marL="0" indent="0">
              <a:spcBef>
                <a:spcPts val="0"/>
              </a:spcBef>
              <a:buNone/>
              <a:defRPr sz="280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9" name="Picture 8" descr="BREAKSLIDE2.png"/>
          <p:cNvPicPr>
            <a:picLocks noChangeAspect="1"/>
          </p:cNvPicPr>
          <p:nvPr/>
        </p:nvPicPr>
        <p:blipFill rotWithShape="1">
          <a:blip r:embed="rId3">
            <a:extLst>
              <a:ext uri="{28A0092B-C50C-407E-A947-70E740481C1C}">
                <a14:useLocalDpi xmlns:a14="http://schemas.microsoft.com/office/drawing/2010/main" val="0"/>
              </a:ext>
            </a:extLst>
          </a:blip>
          <a:srcRect l="3575" t="14817" r="29277" b="1703"/>
          <a:stretch/>
        </p:blipFill>
        <p:spPr>
          <a:xfrm>
            <a:off x="-1" y="0"/>
            <a:ext cx="4145257" cy="4896104"/>
          </a:xfrm>
          <a:prstGeom prst="rect">
            <a:avLst/>
          </a:prstGeom>
        </p:spPr>
      </p:pic>
    </p:spTree>
    <p:extLst>
      <p:ext uri="{BB962C8B-B14F-4D97-AF65-F5344CB8AC3E}">
        <p14:creationId xmlns:p14="http://schemas.microsoft.com/office/powerpoint/2010/main" val="418990859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BREAK SLIDE 3">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QlikLogo_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pic>
        <p:nvPicPr>
          <p:cNvPr id="2" name="Picture 1" descr="BREAKSLIDE3.png"/>
          <p:cNvPicPr>
            <a:picLocks noChangeAspect="1"/>
          </p:cNvPicPr>
          <p:nvPr/>
        </p:nvPicPr>
        <p:blipFill rotWithShape="1">
          <a:blip r:embed="rId3">
            <a:extLst>
              <a:ext uri="{28A0092B-C50C-407E-A947-70E740481C1C}">
                <a14:useLocalDpi xmlns:a14="http://schemas.microsoft.com/office/drawing/2010/main" val="0"/>
              </a:ext>
            </a:extLst>
          </a:blip>
          <a:srcRect l="9132" t="1873" b="625"/>
          <a:stretch/>
        </p:blipFill>
        <p:spPr>
          <a:xfrm>
            <a:off x="0" y="0"/>
            <a:ext cx="4189540" cy="5143500"/>
          </a:xfrm>
          <a:prstGeom prst="rect">
            <a:avLst/>
          </a:prstGeom>
        </p:spPr>
      </p:pic>
      <p:sp>
        <p:nvSpPr>
          <p:cNvPr id="5" name="Text Placeholder 31"/>
          <p:cNvSpPr>
            <a:spLocks noGrp="1"/>
          </p:cNvSpPr>
          <p:nvPr>
            <p:ph type="body" sz="quarter" idx="15" hasCustomPrompt="1"/>
          </p:nvPr>
        </p:nvSpPr>
        <p:spPr>
          <a:xfrm>
            <a:off x="4046385" y="2901592"/>
            <a:ext cx="3834642" cy="477304"/>
          </a:xfrm>
          <a:prstGeom prst="rect">
            <a:avLst/>
          </a:prstGeom>
        </p:spPr>
        <p:txBody>
          <a:bodyPr vert="horz" lIns="0"/>
          <a:lstStyle>
            <a:lvl1pPr marL="0" indent="0">
              <a:spcBef>
                <a:spcPts val="0"/>
              </a:spcBef>
              <a:buNone/>
              <a:defRPr sz="280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Tree>
    <p:extLst>
      <p:ext uri="{BB962C8B-B14F-4D97-AF65-F5344CB8AC3E}">
        <p14:creationId xmlns:p14="http://schemas.microsoft.com/office/powerpoint/2010/main" val="4236788102"/>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END SLIDE_Thank you_A">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7" name="Text Placeholder 2"/>
          <p:cNvSpPr>
            <a:spLocks noGrp="1"/>
          </p:cNvSpPr>
          <p:nvPr>
            <p:ph type="body" sz="quarter" idx="11"/>
          </p:nvPr>
        </p:nvSpPr>
        <p:spPr>
          <a:xfrm>
            <a:off x="4438823" y="2790788"/>
            <a:ext cx="3426900" cy="324945"/>
          </a:xfrm>
          <a:prstGeom prst="rect">
            <a:avLst/>
          </a:prstGeom>
        </p:spPr>
        <p:txBody>
          <a:bodyPr/>
          <a:lstStyle>
            <a:lvl1pPr marL="0" indent="0">
              <a:buNone/>
              <a:defRPr sz="1800">
                <a:solidFill>
                  <a:schemeClr val="tx2"/>
                </a:solidFill>
              </a:defRPr>
            </a:lvl1pPr>
          </a:lstStyle>
          <a:p>
            <a:pPr lvl="0"/>
            <a:r>
              <a:rPr lang="en-US"/>
              <a:t>Click to edit Master text styles</a:t>
            </a:r>
          </a:p>
        </p:txBody>
      </p:sp>
      <p:pic>
        <p:nvPicPr>
          <p:cNvPr id="10" name="Picture 9"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38823" y="1710826"/>
            <a:ext cx="1104066" cy="356244"/>
          </a:xfrm>
          <a:prstGeom prst="rect">
            <a:avLst/>
          </a:prstGeom>
        </p:spPr>
      </p:pic>
      <p:sp>
        <p:nvSpPr>
          <p:cNvPr id="8" name="Text Placeholder 2"/>
          <p:cNvSpPr>
            <a:spLocks noGrp="1"/>
          </p:cNvSpPr>
          <p:nvPr>
            <p:ph type="body" sz="quarter" idx="12" hasCustomPrompt="1"/>
          </p:nvPr>
        </p:nvSpPr>
        <p:spPr>
          <a:xfrm>
            <a:off x="4359450" y="2243138"/>
            <a:ext cx="4784550" cy="573050"/>
          </a:xfrm>
          <a:prstGeom prst="rect">
            <a:avLst/>
          </a:prstGeom>
        </p:spPr>
        <p:txBody>
          <a:bodyPr anchor="b"/>
          <a:lstStyle>
            <a:lvl1pPr marL="0" indent="0">
              <a:buNone/>
              <a:defRPr sz="4000" b="1">
                <a:solidFill>
                  <a:schemeClr val="tx1"/>
                </a:solidFill>
              </a:defRPr>
            </a:lvl1pPr>
          </a:lstStyle>
          <a:p>
            <a:pPr lvl="0"/>
            <a:r>
              <a:rPr lang="en-US" dirty="0"/>
              <a:t>Thank you</a:t>
            </a:r>
          </a:p>
        </p:txBody>
      </p:sp>
    </p:spTree>
    <p:extLst>
      <p:ext uri="{BB962C8B-B14F-4D97-AF65-F5344CB8AC3E}">
        <p14:creationId xmlns:p14="http://schemas.microsoft.com/office/powerpoint/2010/main" val="506212295"/>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END SLIDE_Thank you_B">
    <p:spTree>
      <p:nvGrpSpPr>
        <p:cNvPr id="1" name=""/>
        <p:cNvGrpSpPr/>
        <p:nvPr/>
      </p:nvGrpSpPr>
      <p:grpSpPr>
        <a:xfrm>
          <a:off x="0" y="0"/>
          <a:ext cx="0" cy="0"/>
          <a:chOff x="0" y="0"/>
          <a:chExt cx="0" cy="0"/>
        </a:xfrm>
      </p:grpSpPr>
      <p:pic>
        <p:nvPicPr>
          <p:cNvPr id="7" name="Picture 6" descr="iStock_000023532449_Full_senseScreen.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9232900" cy="5143501"/>
          </a:xfrm>
          <a:prstGeom prst="rect">
            <a:avLst/>
          </a:prstGeom>
        </p:spPr>
      </p:pic>
      <p:pic>
        <p:nvPicPr>
          <p:cNvPr id="8" name="Picture 7" descr="circles.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8549" y="-147270"/>
            <a:ext cx="3795242" cy="3727748"/>
          </a:xfrm>
          <a:prstGeom prst="rect">
            <a:avLst/>
          </a:prstGeom>
        </p:spPr>
      </p:pic>
      <p:pic>
        <p:nvPicPr>
          <p:cNvPr id="9" name="Picture 8"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6663" y="315935"/>
            <a:ext cx="816888" cy="263582"/>
          </a:xfrm>
          <a:prstGeom prst="rect">
            <a:avLst/>
          </a:prstGeom>
        </p:spPr>
      </p:pic>
      <p:sp>
        <p:nvSpPr>
          <p:cNvPr id="10" name="Text Placeholder 31"/>
          <p:cNvSpPr>
            <a:spLocks noGrp="1"/>
          </p:cNvSpPr>
          <p:nvPr>
            <p:ph type="body" sz="quarter" idx="15" hasCustomPrompt="1"/>
          </p:nvPr>
        </p:nvSpPr>
        <p:spPr>
          <a:xfrm>
            <a:off x="1077682" y="710165"/>
            <a:ext cx="2664744" cy="2336800"/>
          </a:xfrm>
          <a:prstGeom prst="rect">
            <a:avLst/>
          </a:prstGeom>
        </p:spPr>
        <p:txBody>
          <a:bodyPr vert="horz" lIns="0" anchor="ctr"/>
          <a:lstStyle>
            <a:lvl1pPr marL="0" indent="0" algn="ctr">
              <a:lnSpc>
                <a:spcPct val="80000"/>
              </a:lnSpc>
              <a:spcBef>
                <a:spcPts val="0"/>
              </a:spcBef>
              <a:buNone/>
              <a:defRPr sz="4400">
                <a:solidFill>
                  <a:srgbClr val="56565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1377056685"/>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END SLIDE_Thank you_C">
    <p:spTree>
      <p:nvGrpSpPr>
        <p:cNvPr id="1" name=""/>
        <p:cNvGrpSpPr/>
        <p:nvPr/>
      </p:nvGrpSpPr>
      <p:grpSpPr>
        <a:xfrm>
          <a:off x="0" y="0"/>
          <a:ext cx="0" cy="0"/>
          <a:chOff x="0" y="0"/>
          <a:chExt cx="0" cy="0"/>
        </a:xfrm>
      </p:grpSpPr>
      <p:pic>
        <p:nvPicPr>
          <p:cNvPr id="2" name="Picture 1" descr="iStock_000010014585_XXXLarge_senseScreen.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11" name="Picture 10" descr="circles.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087240" y="-95434"/>
            <a:ext cx="3787750" cy="3720389"/>
          </a:xfrm>
          <a:prstGeom prst="rect">
            <a:avLst/>
          </a:prstGeom>
        </p:spPr>
      </p:pic>
      <p:pic>
        <p:nvPicPr>
          <p:cNvPr id="12" name="Picture 11"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86052" y="367770"/>
            <a:ext cx="816888" cy="263582"/>
          </a:xfrm>
          <a:prstGeom prst="rect">
            <a:avLst/>
          </a:prstGeom>
        </p:spPr>
      </p:pic>
      <p:sp>
        <p:nvSpPr>
          <p:cNvPr id="13" name="Text Placeholder 31"/>
          <p:cNvSpPr>
            <a:spLocks noGrp="1"/>
          </p:cNvSpPr>
          <p:nvPr>
            <p:ph type="body" sz="quarter" idx="15" hasCustomPrompt="1"/>
          </p:nvPr>
        </p:nvSpPr>
        <p:spPr>
          <a:xfrm>
            <a:off x="5505669" y="762000"/>
            <a:ext cx="2664744" cy="2336800"/>
          </a:xfrm>
          <a:prstGeom prst="rect">
            <a:avLst/>
          </a:prstGeom>
        </p:spPr>
        <p:txBody>
          <a:bodyPr vert="horz" lIns="0" anchor="ctr"/>
          <a:lstStyle>
            <a:lvl1pPr marL="0" indent="0" algn="ctr">
              <a:lnSpc>
                <a:spcPct val="80000"/>
              </a:lnSpc>
              <a:spcBef>
                <a:spcPts val="0"/>
              </a:spcBef>
              <a:buNone/>
              <a:defRPr sz="4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3006950160"/>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END SLIDE_Thank you_D">
    <p:spTree>
      <p:nvGrpSpPr>
        <p:cNvPr id="1" name=""/>
        <p:cNvGrpSpPr/>
        <p:nvPr/>
      </p:nvGrpSpPr>
      <p:grpSpPr>
        <a:xfrm>
          <a:off x="0" y="0"/>
          <a:ext cx="0" cy="0"/>
          <a:chOff x="0" y="0"/>
          <a:chExt cx="0" cy="0"/>
        </a:xfrm>
      </p:grpSpPr>
      <p:pic>
        <p:nvPicPr>
          <p:cNvPr id="3" name="Picture 2" descr="iStock_000055806572_RetailMarsionErosion.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347200" cy="5143500"/>
          </a:xfrm>
          <a:prstGeom prst="rect">
            <a:avLst/>
          </a:prstGeom>
        </p:spPr>
      </p:pic>
      <p:pic>
        <p:nvPicPr>
          <p:cNvPr id="4" name="Picture 3" descr="circles.png"/>
          <p:cNvPicPr>
            <a:picLocks noChangeAspect="1"/>
          </p:cNvPicPr>
          <p:nvPr/>
        </p:nvPicPr>
        <p:blipFill rotWithShape="1">
          <a:blip r:embed="rId3" cstate="screen">
            <a:extLst>
              <a:ext uri="{28A0092B-C50C-407E-A947-70E740481C1C}">
                <a14:useLocalDpi xmlns:a14="http://schemas.microsoft.com/office/drawing/2010/main"/>
              </a:ext>
            </a:extLst>
          </a:blip>
          <a:srcRect b="4405"/>
          <a:stretch/>
        </p:blipFill>
        <p:spPr>
          <a:xfrm>
            <a:off x="428549" y="1579930"/>
            <a:ext cx="3795242" cy="3563570"/>
          </a:xfrm>
          <a:prstGeom prst="rect">
            <a:avLst/>
          </a:prstGeom>
        </p:spPr>
      </p:pic>
      <p:pic>
        <p:nvPicPr>
          <p:cNvPr id="5" name="Picture 4"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6663" y="2043135"/>
            <a:ext cx="816888" cy="263582"/>
          </a:xfrm>
          <a:prstGeom prst="rect">
            <a:avLst/>
          </a:prstGeom>
        </p:spPr>
      </p:pic>
      <p:sp>
        <p:nvSpPr>
          <p:cNvPr id="6" name="Text Placeholder 31"/>
          <p:cNvSpPr>
            <a:spLocks noGrp="1"/>
          </p:cNvSpPr>
          <p:nvPr>
            <p:ph type="body" sz="quarter" idx="15" hasCustomPrompt="1"/>
          </p:nvPr>
        </p:nvSpPr>
        <p:spPr>
          <a:xfrm>
            <a:off x="1077682" y="2437365"/>
            <a:ext cx="2664744" cy="2336800"/>
          </a:xfrm>
          <a:prstGeom prst="rect">
            <a:avLst/>
          </a:prstGeom>
        </p:spPr>
        <p:txBody>
          <a:bodyPr vert="horz" lIns="0" anchor="ctr"/>
          <a:lstStyle>
            <a:lvl1pPr marL="0" indent="0" algn="ctr">
              <a:lnSpc>
                <a:spcPct val="80000"/>
              </a:lnSpc>
              <a:spcBef>
                <a:spcPts val="0"/>
              </a:spcBef>
              <a:buNone/>
              <a:defRPr sz="4400">
                <a:solidFill>
                  <a:srgbClr val="56565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1105543160"/>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Bulleted List">
    <p:spTree>
      <p:nvGrpSpPr>
        <p:cNvPr id="1" name=""/>
        <p:cNvGrpSpPr/>
        <p:nvPr/>
      </p:nvGrpSpPr>
      <p:grpSpPr>
        <a:xfrm>
          <a:off x="0" y="0"/>
          <a:ext cx="0" cy="0"/>
          <a:chOff x="0" y="0"/>
          <a:chExt cx="0" cy="0"/>
        </a:xfrm>
      </p:grpSpPr>
      <p:sp>
        <p:nvSpPr>
          <p:cNvPr id="5" name="Text Placeholder 7"/>
          <p:cNvSpPr>
            <a:spLocks noGrp="1"/>
          </p:cNvSpPr>
          <p:nvPr>
            <p:ph type="body" sz="quarter" idx="12" hasCustomPrompt="1"/>
          </p:nvPr>
        </p:nvSpPr>
        <p:spPr>
          <a:xfrm>
            <a:off x="492125" y="2893031"/>
            <a:ext cx="7046363" cy="987963"/>
          </a:xfrm>
          <a:prstGeom prst="rect">
            <a:avLst/>
          </a:prstGeom>
        </p:spPr>
        <p:txBody>
          <a:bodyPr wrap="square" lIns="0" tIns="0" rIns="0" bIns="0">
            <a:spAutoFit/>
          </a:bodyPr>
          <a:lstStyle>
            <a:lvl1pPr marL="0" indent="0">
              <a:lnSpc>
                <a:spcPct val="120000"/>
              </a:lnSpc>
              <a:buClr>
                <a:schemeClr val="accent1"/>
              </a:buClr>
              <a:buNone/>
              <a:defRPr sz="1800" baseline="0">
                <a:solidFill>
                  <a:srgbClr val="696969"/>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p:txBody>
      </p:sp>
      <p:sp>
        <p:nvSpPr>
          <p:cNvPr id="6" name="Title 1"/>
          <p:cNvSpPr>
            <a:spLocks noGrp="1"/>
          </p:cNvSpPr>
          <p:nvPr>
            <p:ph type="title" hasCustomPrompt="1"/>
          </p:nvPr>
        </p:nvSpPr>
        <p:spPr>
          <a:xfrm>
            <a:off x="0" y="282365"/>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a:t>Main headline here</a:t>
            </a:r>
          </a:p>
        </p:txBody>
      </p:sp>
      <p:sp>
        <p:nvSpPr>
          <p:cNvPr id="7" name="Text Placeholder 7"/>
          <p:cNvSpPr>
            <a:spLocks noGrp="1"/>
          </p:cNvSpPr>
          <p:nvPr>
            <p:ph type="body" sz="quarter" idx="11" hasCustomPrompt="1"/>
          </p:nvPr>
        </p:nvSpPr>
        <p:spPr>
          <a:xfrm>
            <a:off x="492125" y="1002826"/>
            <a:ext cx="7046363" cy="1486561"/>
          </a:xfrm>
          <a:prstGeom prst="rect">
            <a:avLst/>
          </a:prstGeom>
        </p:spPr>
        <p:txBody>
          <a:bodyPr wrap="square" lIns="0" tIns="0" rIns="0" bIns="0">
            <a:spAutoFit/>
          </a:bodyPr>
          <a:lstStyle>
            <a:lvl1pPr marL="169863" indent="-169863">
              <a:lnSpc>
                <a:spcPct val="120000"/>
              </a:lnSpc>
              <a:buClr>
                <a:schemeClr val="accent1"/>
              </a:buClr>
              <a:defRPr sz="1800" baseline="0">
                <a:solidFill>
                  <a:schemeClr val="bg2"/>
                </a:solidFill>
              </a:defRPr>
            </a:lvl1pPr>
            <a:lvl2pPr marL="455613" indent="-230188">
              <a:lnSpc>
                <a:spcPct val="120000"/>
              </a:lnSpc>
              <a:buClr>
                <a:schemeClr val="accent1"/>
              </a:buClr>
              <a:defRPr sz="1800" baseline="0">
                <a:solidFill>
                  <a:schemeClr val="bg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Tree>
    <p:extLst>
      <p:ext uri="{BB962C8B-B14F-4D97-AF65-F5344CB8AC3E}">
        <p14:creationId xmlns:p14="http://schemas.microsoft.com/office/powerpoint/2010/main" val="17772728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 Headline Slide">
    <p:spTree>
      <p:nvGrpSpPr>
        <p:cNvPr id="1" name=""/>
        <p:cNvGrpSpPr/>
        <p:nvPr/>
      </p:nvGrpSpPr>
      <p:grpSpPr>
        <a:xfrm>
          <a:off x="0" y="0"/>
          <a:ext cx="0" cy="0"/>
          <a:chOff x="0" y="0"/>
          <a:chExt cx="0" cy="0"/>
        </a:xfrm>
      </p:grpSpPr>
      <p:pic>
        <p:nvPicPr>
          <p:cNvPr id="3" name="Picture 2" descr="Circles_Leftand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2063797" cy="1637565"/>
          </a:xfrm>
          <a:prstGeom prst="rect">
            <a:avLst/>
          </a:prstGeom>
        </p:spPr>
      </p:pic>
      <p:sp>
        <p:nvSpPr>
          <p:cNvPr id="2" name="Title 1"/>
          <p:cNvSpPr>
            <a:spLocks noGrp="1"/>
          </p:cNvSpPr>
          <p:nvPr>
            <p:ph type="title" hasCustomPrompt="1"/>
          </p:nvPr>
        </p:nvSpPr>
        <p:spPr>
          <a:xfrm>
            <a:off x="0" y="282368"/>
            <a:ext cx="9144000" cy="369332"/>
          </a:xfrm>
          <a:prstGeom prst="rect">
            <a:avLst/>
          </a:prstGeom>
        </p:spPr>
        <p:txBody>
          <a:bodyPr lIns="0" tIns="0" rIns="0" bIns="0" anchor="t" anchorCtr="0">
            <a:spAutoFit/>
          </a:bodyPr>
          <a:lstStyle>
            <a:lvl1pPr>
              <a:defRPr sz="2400" b="0">
                <a:solidFill>
                  <a:srgbClr val="67696A"/>
                </a:solidFill>
              </a:defRPr>
            </a:lvl1pPr>
          </a:lstStyle>
          <a:p>
            <a:r>
              <a:rPr lang="en-US" dirty="0"/>
              <a:t>Main headline here</a:t>
            </a:r>
          </a:p>
        </p:txBody>
      </p:sp>
      <p:pic>
        <p:nvPicPr>
          <p:cNvPr id="4" name="Picture 3" descr="Circles_LeftandRight.jp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609164" y="1"/>
            <a:ext cx="2534836" cy="1487176"/>
          </a:xfrm>
          <a:prstGeom prst="rect">
            <a:avLst/>
          </a:prstGeom>
        </p:spPr>
      </p:pic>
    </p:spTree>
    <p:extLst>
      <p:ext uri="{BB962C8B-B14F-4D97-AF65-F5344CB8AC3E}">
        <p14:creationId xmlns:p14="http://schemas.microsoft.com/office/powerpoint/2010/main" val="27533117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22366" y="133281"/>
            <a:ext cx="8842117" cy="307777"/>
          </a:xfrm>
          <a:prstGeom prst="rect">
            <a:avLst/>
          </a:prstGeom>
        </p:spPr>
        <p:txBody>
          <a:bodyPr wrap="square" lIns="0" tIns="0" rIns="0" bIns="0" anchor="t" anchorCtr="0">
            <a:spAutoFit/>
          </a:bodyPr>
          <a:lstStyle>
            <a:lvl1pPr algn="l">
              <a:defRPr sz="2000" b="0">
                <a:solidFill>
                  <a:srgbClr val="67696A"/>
                </a:solidFill>
              </a:defRPr>
            </a:lvl1pPr>
          </a:lstStyle>
          <a:p>
            <a:r>
              <a:rPr lang="en-US" dirty="0"/>
              <a:t>Main headline here</a:t>
            </a:r>
          </a:p>
        </p:txBody>
      </p:sp>
    </p:spTree>
    <p:extLst>
      <p:ext uri="{BB962C8B-B14F-4D97-AF65-F5344CB8AC3E}">
        <p14:creationId xmlns:p14="http://schemas.microsoft.com/office/powerpoint/2010/main" val="218043948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Bullets">
    <p:spTree>
      <p:nvGrpSpPr>
        <p:cNvPr id="1" name=""/>
        <p:cNvGrpSpPr/>
        <p:nvPr/>
      </p:nvGrpSpPr>
      <p:grpSpPr>
        <a:xfrm>
          <a:off x="0" y="0"/>
          <a:ext cx="0" cy="0"/>
          <a:chOff x="0" y="0"/>
          <a:chExt cx="0" cy="0"/>
        </a:xfrm>
      </p:grpSpPr>
      <p:sp>
        <p:nvSpPr>
          <p:cNvPr id="2" name="Title 1"/>
          <p:cNvSpPr>
            <a:spLocks noGrp="1"/>
          </p:cNvSpPr>
          <p:nvPr>
            <p:ph type="title"/>
          </p:nvPr>
        </p:nvSpPr>
        <p:spPr>
          <a:xfrm>
            <a:off x="0" y="251291"/>
            <a:ext cx="9144000" cy="392415"/>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612648" y="1078556"/>
            <a:ext cx="7918704" cy="3394472"/>
          </a:xfrm>
          <a:prstGeom prst="rect">
            <a:avLst/>
          </a:prstGeom>
        </p:spPr>
        <p:txBody>
          <a:bodyPr/>
          <a:lstStyle>
            <a:lvl1pPr>
              <a:spcAft>
                <a:spcPts val="450"/>
              </a:spcAft>
              <a:defRPr>
                <a:solidFill>
                  <a:schemeClr val="tx2">
                    <a:lumMod val="60000"/>
                    <a:lumOff val="40000"/>
                  </a:schemeClr>
                </a:solidFill>
              </a:defRPr>
            </a:lvl1pPr>
            <a:lvl2pPr>
              <a:spcBef>
                <a:spcPts val="0"/>
              </a:spcBef>
              <a:spcAft>
                <a:spcPts val="450"/>
              </a:spcAft>
              <a:defRPr/>
            </a:lvl2pPr>
            <a:lvl3pPr>
              <a:spcBef>
                <a:spcPts val="0"/>
              </a:spcBef>
              <a:spcAft>
                <a:spcPts val="450"/>
              </a:spcAft>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6215505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ulleted list with custom visuals">
    <p:spTree>
      <p:nvGrpSpPr>
        <p:cNvPr id="1" name=""/>
        <p:cNvGrpSpPr/>
        <p:nvPr/>
      </p:nvGrpSpPr>
      <p:grpSpPr>
        <a:xfrm>
          <a:off x="0" y="0"/>
          <a:ext cx="0" cy="0"/>
          <a:chOff x="0" y="0"/>
          <a:chExt cx="0" cy="0"/>
        </a:xfrm>
      </p:grpSpPr>
      <p:sp>
        <p:nvSpPr>
          <p:cNvPr id="2" name="Title 1"/>
          <p:cNvSpPr>
            <a:spLocks noGrp="1"/>
          </p:cNvSpPr>
          <p:nvPr>
            <p:ph type="title"/>
          </p:nvPr>
        </p:nvSpPr>
        <p:spPr>
          <a:xfrm>
            <a:off x="612775" y="290513"/>
            <a:ext cx="7918450" cy="47506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12648" y="1078556"/>
            <a:ext cx="5389462" cy="3394472"/>
          </a:xfrm>
          <a:prstGeom prst="rect">
            <a:avLst/>
          </a:prstGeom>
        </p:spPr>
        <p:txBody>
          <a:bodyPr/>
          <a:lstStyle>
            <a:lvl1pPr>
              <a:spcAft>
                <a:spcPts val="975"/>
              </a:spcAft>
              <a:defRPr/>
            </a:lvl1pPr>
            <a:lvl2pPr>
              <a:spcAft>
                <a:spcPts val="975"/>
              </a:spcAft>
              <a:defRPr/>
            </a:lvl2pPr>
            <a:lvl3pPr>
              <a:spcAft>
                <a:spcPts val="975"/>
              </a:spcAft>
              <a:defRPr/>
            </a:lvl3pPr>
          </a:lstStyle>
          <a:p>
            <a:pPr lvl="0"/>
            <a:r>
              <a:rPr lang="en-US" dirty="0"/>
              <a:t>Click to edit Master text styles</a:t>
            </a:r>
          </a:p>
          <a:p>
            <a:pPr lvl="1"/>
            <a:r>
              <a:rPr lang="en-US" dirty="0"/>
              <a:t>Second level</a:t>
            </a:r>
          </a:p>
          <a:p>
            <a:pPr lvl="2"/>
            <a:r>
              <a:rPr lang="en-US" dirty="0"/>
              <a:t>Third level</a:t>
            </a:r>
          </a:p>
        </p:txBody>
      </p:sp>
      <p:sp>
        <p:nvSpPr>
          <p:cNvPr id="4" name="Picture Placeholder 4"/>
          <p:cNvSpPr>
            <a:spLocks noGrp="1"/>
          </p:cNvSpPr>
          <p:nvPr>
            <p:ph type="pic" sz="quarter" idx="10"/>
          </p:nvPr>
        </p:nvSpPr>
        <p:spPr>
          <a:xfrm>
            <a:off x="6400800" y="1097280"/>
            <a:ext cx="2133600" cy="1428750"/>
          </a:xfrm>
          <a:prstGeom prst="rect">
            <a:avLst/>
          </a:prstGeom>
        </p:spPr>
        <p:txBody>
          <a:bodyPr rtlCol="0" anchorCtr="1">
            <a:normAutofit/>
          </a:bodyPr>
          <a:lstStyle>
            <a:lvl1pPr algn="ctr">
              <a:buFontTx/>
              <a:buNone/>
              <a:defRPr/>
            </a:lvl1pPr>
          </a:lstStyle>
          <a:p>
            <a:pPr lvl="0"/>
            <a:endParaRPr lang="en-US" noProof="0" dirty="0"/>
          </a:p>
        </p:txBody>
      </p:sp>
      <p:sp>
        <p:nvSpPr>
          <p:cNvPr id="5" name="Picture Placeholder 4"/>
          <p:cNvSpPr>
            <a:spLocks noGrp="1"/>
          </p:cNvSpPr>
          <p:nvPr>
            <p:ph type="pic" sz="quarter" idx="11"/>
          </p:nvPr>
        </p:nvSpPr>
        <p:spPr>
          <a:xfrm>
            <a:off x="6400800" y="2686050"/>
            <a:ext cx="2133600" cy="1428750"/>
          </a:xfrm>
          <a:prstGeom prst="rect">
            <a:avLst/>
          </a:prstGeom>
        </p:spPr>
        <p:txBody>
          <a:bodyPr rtlCol="0" anchorCtr="1">
            <a:normAutofit/>
          </a:bodyPr>
          <a:lstStyle>
            <a:lvl1pPr algn="ctr">
              <a:buFontTx/>
              <a:buNone/>
              <a:defRPr/>
            </a:lvl1pPr>
          </a:lstStyle>
          <a:p>
            <a:pPr lvl="0"/>
            <a:endParaRPr lang="en-US" noProof="0" dirty="0"/>
          </a:p>
        </p:txBody>
      </p:sp>
    </p:spTree>
    <p:extLst>
      <p:ext uri="{BB962C8B-B14F-4D97-AF65-F5344CB8AC3E}">
        <p14:creationId xmlns:p14="http://schemas.microsoft.com/office/powerpoint/2010/main" val="27145579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5" y="0"/>
            <a:ext cx="9141291" cy="5143500"/>
          </a:xfrm>
          <a:prstGeom prst="rect">
            <a:avLst/>
          </a:prstGeom>
        </p:spPr>
      </p:pic>
      <p:pic>
        <p:nvPicPr>
          <p:cNvPr id="14" name="Picture 13"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28253" y="1258958"/>
            <a:ext cx="1975104" cy="637300"/>
          </a:xfrm>
          <a:prstGeom prst="rect">
            <a:avLst/>
          </a:prstGeom>
        </p:spPr>
      </p:pic>
      <p:sp>
        <p:nvSpPr>
          <p:cNvPr id="15" name="Title 1"/>
          <p:cNvSpPr>
            <a:spLocks noGrp="1"/>
          </p:cNvSpPr>
          <p:nvPr>
            <p:ph type="ctrTitle" hasCustomPrompt="1"/>
          </p:nvPr>
        </p:nvSpPr>
        <p:spPr>
          <a:xfrm>
            <a:off x="4412046" y="1971261"/>
            <a:ext cx="4481696" cy="615553"/>
          </a:xfrm>
          <a:prstGeom prst="rect">
            <a:avLst/>
          </a:prstGeom>
        </p:spPr>
        <p:txBody>
          <a:bodyPr wrap="square" lIns="0" tIns="0" rIns="0" bIns="0" anchor="b" anchorCtr="0">
            <a:spAutoFit/>
          </a:bodyPr>
          <a:lstStyle>
            <a:lvl1pPr algn="l">
              <a:lnSpc>
                <a:spcPct val="100000"/>
              </a:lnSpc>
              <a:defRPr sz="2000" b="1" baseline="0">
                <a:solidFill>
                  <a:schemeClr val="tx1"/>
                </a:solidFill>
              </a:defRPr>
            </a:lvl1pPr>
          </a:lstStyle>
          <a:p>
            <a:r>
              <a:rPr lang="en-US" dirty="0"/>
              <a:t>Presentation Title Here</a:t>
            </a:r>
            <a:br>
              <a:rPr lang="en-US" dirty="0"/>
            </a:br>
            <a:r>
              <a:rPr lang="en-US" dirty="0"/>
              <a:t>and Here</a:t>
            </a:r>
          </a:p>
        </p:txBody>
      </p:sp>
      <p:sp>
        <p:nvSpPr>
          <p:cNvPr id="16" name="Text Placeholder 14"/>
          <p:cNvSpPr>
            <a:spLocks noGrp="1"/>
          </p:cNvSpPr>
          <p:nvPr>
            <p:ph type="body" sz="quarter" idx="10" hasCustomPrompt="1"/>
          </p:nvPr>
        </p:nvSpPr>
        <p:spPr>
          <a:xfrm>
            <a:off x="4412046" y="2661816"/>
            <a:ext cx="4481696" cy="246221"/>
          </a:xfrm>
          <a:prstGeom prst="rect">
            <a:avLst/>
          </a:prstGeom>
        </p:spPr>
        <p:txBody>
          <a:bodyPr wrap="square" lIns="0" tIns="0" rIns="0" bIns="0">
            <a:spAutoFit/>
          </a:bodyPr>
          <a:lstStyle>
            <a:lvl1pPr marL="0" indent="0">
              <a:buNone/>
              <a:defRPr sz="1600">
                <a:solidFill>
                  <a:schemeClr val="tx2"/>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Presentation Subhead</a:t>
            </a:r>
          </a:p>
        </p:txBody>
      </p:sp>
      <p:sp>
        <p:nvSpPr>
          <p:cNvPr id="17" name="Text Placeholder 18"/>
          <p:cNvSpPr>
            <a:spLocks noGrp="1"/>
          </p:cNvSpPr>
          <p:nvPr>
            <p:ph type="body" sz="quarter" idx="11" hasCustomPrompt="1"/>
          </p:nvPr>
        </p:nvSpPr>
        <p:spPr>
          <a:xfrm>
            <a:off x="4412046" y="3504573"/>
            <a:ext cx="2534677" cy="215444"/>
          </a:xfrm>
          <a:prstGeom prst="rect">
            <a:avLst/>
          </a:prstGeom>
        </p:spPr>
        <p:txBody>
          <a:bodyPr wrap="square" lIns="0" tIns="0" rIns="0" bIns="0">
            <a:spAutoFit/>
          </a:bodyPr>
          <a:lstStyle>
            <a:lvl1pPr marL="0" marR="0" indent="0" algn="l" defTabSz="457189" rtl="0" eaLnBrk="1" fontAlgn="auto" latinLnBrk="0" hangingPunct="1">
              <a:lnSpc>
                <a:spcPct val="100000"/>
              </a:lnSpc>
              <a:spcBef>
                <a:spcPct val="20000"/>
              </a:spcBef>
              <a:spcAft>
                <a:spcPts val="0"/>
              </a:spcAft>
              <a:buClrTx/>
              <a:buSzTx/>
              <a:buFont typeface="Arial"/>
              <a:buNone/>
              <a:tabLst/>
              <a:defRPr sz="1400">
                <a:solidFill>
                  <a:schemeClr val="tx2"/>
                </a:solidFill>
              </a:defRPr>
            </a:lvl1pPr>
            <a:lvl2pPr marL="457189" indent="0">
              <a:buNone/>
              <a:defRPr sz="1600"/>
            </a:lvl2pPr>
            <a:lvl3pPr marL="914378" indent="0">
              <a:buNone/>
              <a:defRPr sz="1600"/>
            </a:lvl3pPr>
            <a:lvl4pPr marL="1371566" indent="0">
              <a:buNone/>
              <a:defRPr sz="1600"/>
            </a:lvl4pPr>
            <a:lvl5pPr marL="1828754" indent="0">
              <a:buNone/>
              <a:defRPr sz="1600"/>
            </a:lvl5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lang="en-US" dirty="0"/>
              <a:t>Name of Presenter</a:t>
            </a:r>
          </a:p>
        </p:txBody>
      </p:sp>
      <p:sp>
        <p:nvSpPr>
          <p:cNvPr id="19" name="Text Placeholder 18"/>
          <p:cNvSpPr>
            <a:spLocks noGrp="1"/>
          </p:cNvSpPr>
          <p:nvPr>
            <p:ph type="body" sz="quarter" idx="12" hasCustomPrompt="1"/>
          </p:nvPr>
        </p:nvSpPr>
        <p:spPr>
          <a:xfrm>
            <a:off x="4412046" y="3775185"/>
            <a:ext cx="2534677" cy="215444"/>
          </a:xfrm>
          <a:prstGeom prst="rect">
            <a:avLst/>
          </a:prstGeom>
        </p:spPr>
        <p:txBody>
          <a:bodyPr wrap="square" lIns="0" tIns="0" rIns="0" bIns="0">
            <a:spAutoFit/>
          </a:bodyPr>
          <a:lstStyle>
            <a:lvl1pPr marL="0" marR="0" indent="0" algn="l" defTabSz="457189" rtl="0" eaLnBrk="1" fontAlgn="auto" latinLnBrk="0" hangingPunct="1">
              <a:lnSpc>
                <a:spcPct val="100000"/>
              </a:lnSpc>
              <a:spcBef>
                <a:spcPct val="20000"/>
              </a:spcBef>
              <a:spcAft>
                <a:spcPts val="0"/>
              </a:spcAft>
              <a:buClrTx/>
              <a:buSzTx/>
              <a:buFont typeface="Arial"/>
              <a:buNone/>
              <a:tabLst/>
              <a:defRPr sz="1400">
                <a:solidFill>
                  <a:schemeClr val="tx2"/>
                </a:solidFill>
              </a:defRPr>
            </a:lvl1pPr>
            <a:lvl2pPr marL="457189" indent="0">
              <a:buNone/>
              <a:defRPr sz="1600"/>
            </a:lvl2pPr>
            <a:lvl3pPr marL="914378" indent="0">
              <a:buNone/>
              <a:defRPr sz="1600"/>
            </a:lvl3pPr>
            <a:lvl4pPr marL="1371566" indent="0">
              <a:buNone/>
              <a:defRPr sz="1600"/>
            </a:lvl4pPr>
            <a:lvl5pPr marL="1828754" indent="0">
              <a:buNone/>
              <a:defRPr sz="1600"/>
            </a:lvl5pPr>
          </a:lstStyle>
          <a:p>
            <a:pPr lvl="0"/>
            <a:r>
              <a:rPr lang="en-US" dirty="0"/>
              <a:t>00 Month, 2016</a:t>
            </a:r>
          </a:p>
        </p:txBody>
      </p:sp>
    </p:spTree>
    <p:extLst>
      <p:ext uri="{BB962C8B-B14F-4D97-AF65-F5344CB8AC3E}">
        <p14:creationId xmlns:p14="http://schemas.microsoft.com/office/powerpoint/2010/main" val="15339524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2"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5" name="Picture 4"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Tree>
    <p:extLst>
      <p:ext uri="{BB962C8B-B14F-4D97-AF65-F5344CB8AC3E}">
        <p14:creationId xmlns:p14="http://schemas.microsoft.com/office/powerpoint/2010/main" val="40055586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pic>
        <p:nvPicPr>
          <p:cNvPr id="3" name="Picture 2"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6" name="Picture 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21877808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1" name="Picture 10"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3" name="TextBox 2"/>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1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Agenda slide</a:t>
            </a:r>
          </a:p>
        </p:txBody>
      </p:sp>
      <p:sp>
        <p:nvSpPr>
          <p:cNvPr id="10" name="Text Placeholder 4"/>
          <p:cNvSpPr>
            <a:spLocks noGrp="1"/>
          </p:cNvSpPr>
          <p:nvPr>
            <p:ph type="body" sz="quarter" idx="11" hasCustomPrompt="1"/>
          </p:nvPr>
        </p:nvSpPr>
        <p:spPr>
          <a:xfrm>
            <a:off x="763200" y="1245600"/>
            <a:ext cx="7711201" cy="2129814"/>
          </a:xfrm>
          <a:prstGeom prst="rect">
            <a:avLst/>
          </a:prstGeom>
        </p:spPr>
        <p:txBody>
          <a:bodyPr wrap="square" lIns="0" tIns="0" rIns="0" bIns="0">
            <a:spAutoFit/>
          </a:bodyPr>
          <a:lstStyle>
            <a:lvl1pPr marL="182876" indent="-182876">
              <a:lnSpc>
                <a:spcPct val="110000"/>
              </a:lnSpc>
              <a:spcBef>
                <a:spcPts val="1200"/>
              </a:spcBef>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2"/>
            <a:r>
              <a:rPr lang="en-US" dirty="0"/>
              <a:t>Sub bullet #1 style insert your own text here</a:t>
            </a:r>
          </a:p>
          <a:p>
            <a:pPr lvl="3"/>
            <a:r>
              <a:rPr lang="en-US" dirty="0"/>
              <a:t>List bullet #1 style insert your own text here insert your own text here</a:t>
            </a:r>
          </a:p>
          <a:p>
            <a:pPr lvl="0"/>
            <a:r>
              <a:rPr lang="en-US" dirty="0"/>
              <a:t>Title for bulleted list</a:t>
            </a:r>
          </a:p>
          <a:p>
            <a:pPr lvl="2"/>
            <a:r>
              <a:rPr lang="en-US" dirty="0"/>
              <a:t>Sub bullet #1 style insert your own text here</a:t>
            </a:r>
          </a:p>
          <a:p>
            <a:pPr lvl="3"/>
            <a:r>
              <a:rPr lang="en-US" dirty="0"/>
              <a:t>List bullet #1 style insert your own text here insert your own text here</a:t>
            </a:r>
          </a:p>
          <a:p>
            <a:pPr lvl="3"/>
            <a:endParaRPr lang="en-US" dirty="0"/>
          </a:p>
        </p:txBody>
      </p:sp>
    </p:spTree>
    <p:extLst>
      <p:ext uri="{BB962C8B-B14F-4D97-AF65-F5344CB8AC3E}">
        <p14:creationId xmlns:p14="http://schemas.microsoft.com/office/powerpoint/2010/main" val="17399828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AIN TEXT_A">
    <p:spTree>
      <p:nvGrpSpPr>
        <p:cNvPr id="1" name=""/>
        <p:cNvGrpSpPr/>
        <p:nvPr/>
      </p:nvGrpSpPr>
      <p:grpSpPr>
        <a:xfrm>
          <a:off x="0" y="0"/>
          <a:ext cx="0" cy="0"/>
          <a:chOff x="0" y="0"/>
          <a:chExt cx="0" cy="0"/>
        </a:xfrm>
      </p:grpSpPr>
      <p:pic>
        <p:nvPicPr>
          <p:cNvPr id="11" name="Picture 10"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3" name="TextBox 2"/>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9" name="Text Placeholder 4"/>
          <p:cNvSpPr>
            <a:spLocks noGrp="1"/>
          </p:cNvSpPr>
          <p:nvPr>
            <p:ph type="body" sz="quarter" idx="11" hasCustomPrompt="1"/>
          </p:nvPr>
        </p:nvSpPr>
        <p:spPr>
          <a:xfrm>
            <a:off x="763200" y="1245600"/>
            <a:ext cx="7711201" cy="2077492"/>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
        <p:nvSpPr>
          <p:cNvPr id="1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40344034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AIN TEXT_B">
    <p:spTree>
      <p:nvGrpSpPr>
        <p:cNvPr id="1" name=""/>
        <p:cNvGrpSpPr/>
        <p:nvPr/>
      </p:nvGrpSpPr>
      <p:grpSpPr>
        <a:xfrm>
          <a:off x="0" y="0"/>
          <a:ext cx="0" cy="0"/>
          <a:chOff x="0" y="0"/>
          <a:chExt cx="0" cy="0"/>
        </a:xfrm>
      </p:grpSpPr>
      <p:pic>
        <p:nvPicPr>
          <p:cNvPr id="10" name="Picture 9"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8" name="TextBox 7"/>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1" name="Text Placeholder 4"/>
          <p:cNvSpPr>
            <a:spLocks noGrp="1"/>
          </p:cNvSpPr>
          <p:nvPr>
            <p:ph type="body" sz="quarter" idx="11" hasCustomPrompt="1"/>
          </p:nvPr>
        </p:nvSpPr>
        <p:spPr>
          <a:xfrm>
            <a:off x="763200" y="1245600"/>
            <a:ext cx="7711201" cy="2077492"/>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Tree>
    <p:extLst>
      <p:ext uri="{BB962C8B-B14F-4D97-AF65-F5344CB8AC3E}">
        <p14:creationId xmlns:p14="http://schemas.microsoft.com/office/powerpoint/2010/main" val="22122183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AIN TEXT_C">
    <p:spTree>
      <p:nvGrpSpPr>
        <p:cNvPr id="1" name=""/>
        <p:cNvGrpSpPr/>
        <p:nvPr/>
      </p:nvGrpSpPr>
      <p:grpSpPr>
        <a:xfrm>
          <a:off x="0" y="0"/>
          <a:ext cx="0" cy="0"/>
          <a:chOff x="0" y="0"/>
          <a:chExt cx="0" cy="0"/>
        </a:xfrm>
      </p:grpSpPr>
      <p:pic>
        <p:nvPicPr>
          <p:cNvPr id="6" name="Picture 5"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823201" y="1"/>
            <a:ext cx="1320799" cy="1439733"/>
          </a:xfrm>
          <a:prstGeom prst="rect">
            <a:avLst/>
          </a:prstGeom>
        </p:spPr>
      </p:pic>
      <p:sp>
        <p:nvSpPr>
          <p:cNvPr id="9" name="TextBox 8"/>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7" name="Text Placeholder 4"/>
          <p:cNvSpPr>
            <a:spLocks noGrp="1"/>
          </p:cNvSpPr>
          <p:nvPr>
            <p:ph type="body" sz="quarter" idx="11" hasCustomPrompt="1"/>
          </p:nvPr>
        </p:nvSpPr>
        <p:spPr>
          <a:xfrm>
            <a:off x="763200" y="1245600"/>
            <a:ext cx="7711201" cy="2077492"/>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Tree>
    <p:extLst>
      <p:ext uri="{BB962C8B-B14F-4D97-AF65-F5344CB8AC3E}">
        <p14:creationId xmlns:p14="http://schemas.microsoft.com/office/powerpoint/2010/main" val="10577158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AIN TEXT_D">
    <p:spTree>
      <p:nvGrpSpPr>
        <p:cNvPr id="1" name=""/>
        <p:cNvGrpSpPr/>
        <p:nvPr/>
      </p:nvGrpSpPr>
      <p:grpSpPr>
        <a:xfrm>
          <a:off x="0" y="0"/>
          <a:ext cx="0" cy="0"/>
          <a:chOff x="0" y="0"/>
          <a:chExt cx="0" cy="0"/>
        </a:xfrm>
      </p:grpSpPr>
      <p:pic>
        <p:nvPicPr>
          <p:cNvPr id="5" name="Picture 4"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8" name="TextBox 7"/>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7" name="Text Placeholder 4"/>
          <p:cNvSpPr>
            <a:spLocks noGrp="1"/>
          </p:cNvSpPr>
          <p:nvPr>
            <p:ph type="body" sz="quarter" idx="11" hasCustomPrompt="1"/>
          </p:nvPr>
        </p:nvSpPr>
        <p:spPr>
          <a:xfrm>
            <a:off x="763200" y="1245600"/>
            <a:ext cx="7711201" cy="2077492"/>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Tree>
    <p:extLst>
      <p:ext uri="{BB962C8B-B14F-4D97-AF65-F5344CB8AC3E}">
        <p14:creationId xmlns:p14="http://schemas.microsoft.com/office/powerpoint/2010/main" val="29775354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LUMN TEXT_A">
    <p:spTree>
      <p:nvGrpSpPr>
        <p:cNvPr id="1" name=""/>
        <p:cNvGrpSpPr/>
        <p:nvPr/>
      </p:nvGrpSpPr>
      <p:grpSpPr>
        <a:xfrm>
          <a:off x="0" y="0"/>
          <a:ext cx="0" cy="0"/>
          <a:chOff x="0" y="0"/>
          <a:chExt cx="0" cy="0"/>
        </a:xfrm>
      </p:grpSpPr>
      <p:pic>
        <p:nvPicPr>
          <p:cNvPr id="14" name="Picture 13"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9" name="TextBox 8"/>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8" name="Text Placeholder 4"/>
          <p:cNvSpPr>
            <a:spLocks noGrp="1"/>
          </p:cNvSpPr>
          <p:nvPr>
            <p:ph type="body" sz="quarter" idx="14" hasCustomPrompt="1"/>
          </p:nvPr>
        </p:nvSpPr>
        <p:spPr>
          <a:xfrm>
            <a:off x="763200" y="1245601"/>
            <a:ext cx="3679201" cy="1929759"/>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
        <p:nvSpPr>
          <p:cNvPr id="20" name="Text Placeholder 4"/>
          <p:cNvSpPr>
            <a:spLocks noGrp="1"/>
          </p:cNvSpPr>
          <p:nvPr>
            <p:ph type="body" sz="quarter" idx="15" hasCustomPrompt="1"/>
          </p:nvPr>
        </p:nvSpPr>
        <p:spPr>
          <a:xfrm>
            <a:off x="4788000" y="1245601"/>
            <a:ext cx="3679201" cy="1929759"/>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211691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LUMN TEXT_B">
    <p:spTree>
      <p:nvGrpSpPr>
        <p:cNvPr id="1" name=""/>
        <p:cNvGrpSpPr/>
        <p:nvPr/>
      </p:nvGrpSpPr>
      <p:grpSpPr>
        <a:xfrm>
          <a:off x="0" y="0"/>
          <a:ext cx="0" cy="0"/>
          <a:chOff x="0" y="0"/>
          <a:chExt cx="0" cy="0"/>
        </a:xfrm>
      </p:grpSpPr>
      <p:pic>
        <p:nvPicPr>
          <p:cNvPr id="6" name="Picture 5"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823201" y="1"/>
            <a:ext cx="1320799" cy="1439733"/>
          </a:xfrm>
          <a:prstGeom prst="rect">
            <a:avLst/>
          </a:prstGeom>
        </p:spPr>
      </p:pic>
      <p:sp>
        <p:nvSpPr>
          <p:cNvPr id="9" name="TextBox 8"/>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4" name="Text Placeholder 4"/>
          <p:cNvSpPr>
            <a:spLocks noGrp="1"/>
          </p:cNvSpPr>
          <p:nvPr>
            <p:ph type="body" sz="quarter" idx="14" hasCustomPrompt="1"/>
          </p:nvPr>
        </p:nvSpPr>
        <p:spPr>
          <a:xfrm>
            <a:off x="763200" y="1245601"/>
            <a:ext cx="3679201" cy="1929759"/>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
        <p:nvSpPr>
          <p:cNvPr id="15" name="Text Placeholder 4"/>
          <p:cNvSpPr>
            <a:spLocks noGrp="1"/>
          </p:cNvSpPr>
          <p:nvPr>
            <p:ph type="body" sz="quarter" idx="15" hasCustomPrompt="1"/>
          </p:nvPr>
        </p:nvSpPr>
        <p:spPr>
          <a:xfrm>
            <a:off x="4788000" y="1245601"/>
            <a:ext cx="3679201" cy="1929759"/>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4039727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HART SLIDE_CENTERED">
    <p:spTree>
      <p:nvGrpSpPr>
        <p:cNvPr id="1" name=""/>
        <p:cNvGrpSpPr/>
        <p:nvPr/>
      </p:nvGrpSpPr>
      <p:grpSpPr>
        <a:xfrm>
          <a:off x="0" y="0"/>
          <a:ext cx="0" cy="0"/>
          <a:chOff x="0" y="0"/>
          <a:chExt cx="0" cy="0"/>
        </a:xfrm>
      </p:grpSpPr>
      <p:pic>
        <p:nvPicPr>
          <p:cNvPr id="18" name="Picture 17"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7" name="Chart Placeholder 5"/>
          <p:cNvSpPr>
            <a:spLocks noGrp="1"/>
          </p:cNvSpPr>
          <p:nvPr>
            <p:ph type="chart" sz="quarter" idx="10" hasCustomPrompt="1"/>
          </p:nvPr>
        </p:nvSpPr>
        <p:spPr>
          <a:xfrm>
            <a:off x="2713038" y="1377883"/>
            <a:ext cx="3676650" cy="2757488"/>
          </a:xfrm>
          <a:prstGeom prst="rect">
            <a:avLst/>
          </a:prstGeom>
        </p:spPr>
        <p:txBody>
          <a:bodyPr vert="horz" anchor="ctr" anchorCtr="0"/>
          <a:lstStyle>
            <a:lvl1pPr marL="0" indent="0" algn="ctr">
              <a:buNone/>
              <a:defRPr sz="1200" i="1">
                <a:solidFill>
                  <a:schemeClr val="tx2"/>
                </a:solidFill>
              </a:defRPr>
            </a:lvl1pPr>
          </a:lstStyle>
          <a:p>
            <a:r>
              <a:rPr lang="en-US" dirty="0"/>
              <a:t>Insert Chart</a:t>
            </a:r>
          </a:p>
        </p:txBody>
      </p:sp>
      <p:sp>
        <p:nvSpPr>
          <p:cNvPr id="9" name="Text Placeholder 8"/>
          <p:cNvSpPr>
            <a:spLocks noGrp="1"/>
          </p:cNvSpPr>
          <p:nvPr>
            <p:ph type="body" sz="quarter" idx="11" hasCustomPrompt="1"/>
          </p:nvPr>
        </p:nvSpPr>
        <p:spPr>
          <a:xfrm>
            <a:off x="747649" y="1392667"/>
            <a:ext cx="1965389"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10" name="Text Placeholder 8"/>
          <p:cNvSpPr>
            <a:spLocks noGrp="1"/>
          </p:cNvSpPr>
          <p:nvPr>
            <p:ph type="body" sz="quarter" idx="12" hasCustomPrompt="1"/>
          </p:nvPr>
        </p:nvSpPr>
        <p:spPr>
          <a:xfrm>
            <a:off x="747648" y="2329241"/>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11" name="Text Placeholder 8"/>
          <p:cNvSpPr>
            <a:spLocks noGrp="1"/>
          </p:cNvSpPr>
          <p:nvPr>
            <p:ph type="body" sz="quarter" idx="13" hasCustomPrompt="1"/>
          </p:nvPr>
        </p:nvSpPr>
        <p:spPr>
          <a:xfrm>
            <a:off x="747648" y="3304109"/>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16" name="Text Placeholder 15"/>
          <p:cNvSpPr>
            <a:spLocks noGrp="1"/>
          </p:cNvSpPr>
          <p:nvPr>
            <p:ph type="body" sz="quarter" idx="17" hasCustomPrompt="1"/>
          </p:nvPr>
        </p:nvSpPr>
        <p:spPr>
          <a:xfrm>
            <a:off x="689950" y="4915590"/>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189" indent="0">
              <a:buNone/>
              <a:defRPr sz="800">
                <a:solidFill>
                  <a:srgbClr val="8C8C8C"/>
                </a:solidFill>
              </a:defRPr>
            </a:lvl2pPr>
            <a:lvl3pPr marL="914378" indent="0">
              <a:buNone/>
              <a:defRPr sz="800">
                <a:solidFill>
                  <a:srgbClr val="8C8C8C"/>
                </a:solidFill>
              </a:defRPr>
            </a:lvl3pPr>
            <a:lvl4pPr marL="1371566" indent="0">
              <a:buNone/>
              <a:defRPr sz="800">
                <a:solidFill>
                  <a:srgbClr val="8C8C8C"/>
                </a:solidFill>
              </a:defRPr>
            </a:lvl4pPr>
            <a:lvl5pPr marL="1828754" indent="0">
              <a:buNone/>
              <a:defRPr sz="800">
                <a:solidFill>
                  <a:srgbClr val="8C8C8C"/>
                </a:solidFill>
              </a:defRPr>
            </a:lvl5pPr>
          </a:lstStyle>
          <a:p>
            <a:pPr lvl="0"/>
            <a:r>
              <a:rPr lang="en-US" dirty="0"/>
              <a:t>Insert source text here</a:t>
            </a:r>
          </a:p>
        </p:txBody>
      </p:sp>
      <p:sp>
        <p:nvSpPr>
          <p:cNvPr id="21" name="TextBox 20"/>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7" name="Picture 16"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20"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23" name="Text Placeholder 8"/>
          <p:cNvSpPr>
            <a:spLocks noGrp="1"/>
          </p:cNvSpPr>
          <p:nvPr>
            <p:ph type="body" sz="quarter" idx="18" hasCustomPrompt="1"/>
          </p:nvPr>
        </p:nvSpPr>
        <p:spPr>
          <a:xfrm>
            <a:off x="6433650" y="1392667"/>
            <a:ext cx="1965389"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24" name="Text Placeholder 8"/>
          <p:cNvSpPr>
            <a:spLocks noGrp="1"/>
          </p:cNvSpPr>
          <p:nvPr>
            <p:ph type="body" sz="quarter" idx="19" hasCustomPrompt="1"/>
          </p:nvPr>
        </p:nvSpPr>
        <p:spPr>
          <a:xfrm>
            <a:off x="6433649" y="2329241"/>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25" name="Text Placeholder 8"/>
          <p:cNvSpPr>
            <a:spLocks noGrp="1"/>
          </p:cNvSpPr>
          <p:nvPr>
            <p:ph type="body" sz="quarter" idx="20" hasCustomPrompt="1"/>
          </p:nvPr>
        </p:nvSpPr>
        <p:spPr>
          <a:xfrm>
            <a:off x="6433649" y="3304109"/>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Tree>
    <p:extLst>
      <p:ext uri="{BB962C8B-B14F-4D97-AF65-F5344CB8AC3E}">
        <p14:creationId xmlns:p14="http://schemas.microsoft.com/office/powerpoint/2010/main" val="966745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HART SLIDE_RIGHT">
    <p:spTree>
      <p:nvGrpSpPr>
        <p:cNvPr id="1" name=""/>
        <p:cNvGrpSpPr/>
        <p:nvPr/>
      </p:nvGrpSpPr>
      <p:grpSpPr>
        <a:xfrm>
          <a:off x="0" y="0"/>
          <a:ext cx="0" cy="0"/>
          <a:chOff x="0" y="0"/>
          <a:chExt cx="0" cy="0"/>
        </a:xfrm>
      </p:grpSpPr>
      <p:pic>
        <p:nvPicPr>
          <p:cNvPr id="16" name="Picture 15"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1" y="0"/>
            <a:ext cx="1193799" cy="902922"/>
          </a:xfrm>
          <a:prstGeom prst="rect">
            <a:avLst/>
          </a:prstGeom>
        </p:spPr>
      </p:pic>
      <p:sp>
        <p:nvSpPr>
          <p:cNvPr id="4" name="Chart Placeholder 5"/>
          <p:cNvSpPr>
            <a:spLocks noGrp="1"/>
          </p:cNvSpPr>
          <p:nvPr>
            <p:ph type="chart" sz="quarter" idx="10" hasCustomPrompt="1"/>
          </p:nvPr>
        </p:nvSpPr>
        <p:spPr>
          <a:xfrm>
            <a:off x="4086521" y="1245600"/>
            <a:ext cx="4558888" cy="2994978"/>
          </a:xfrm>
          <a:prstGeom prst="rect">
            <a:avLst/>
          </a:prstGeom>
        </p:spPr>
        <p:txBody>
          <a:bodyPr vert="horz" anchor="ctr" anchorCtr="0"/>
          <a:lstStyle>
            <a:lvl1pPr marL="0" marR="0" indent="0" algn="ctr" defTabSz="457189"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Qlik Industry Image</a:t>
            </a:r>
          </a:p>
          <a:p>
            <a:endParaRPr lang="en-US" dirty="0"/>
          </a:p>
        </p:txBody>
      </p:sp>
      <p:sp>
        <p:nvSpPr>
          <p:cNvPr id="18" name="TextBox 17"/>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sp>
        <p:nvSpPr>
          <p:cNvPr id="10" name="Text Placeholder 15"/>
          <p:cNvSpPr>
            <a:spLocks noGrp="1"/>
          </p:cNvSpPr>
          <p:nvPr>
            <p:ph type="body" sz="quarter" idx="17" hasCustomPrompt="1"/>
          </p:nvPr>
        </p:nvSpPr>
        <p:spPr>
          <a:xfrm>
            <a:off x="689950" y="4915590"/>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189" indent="0">
              <a:buNone/>
              <a:defRPr sz="800">
                <a:solidFill>
                  <a:srgbClr val="8C8C8C"/>
                </a:solidFill>
              </a:defRPr>
            </a:lvl2pPr>
            <a:lvl3pPr marL="914378" indent="0">
              <a:buNone/>
              <a:defRPr sz="800">
                <a:solidFill>
                  <a:srgbClr val="8C8C8C"/>
                </a:solidFill>
              </a:defRPr>
            </a:lvl3pPr>
            <a:lvl4pPr marL="1371566" indent="0">
              <a:buNone/>
              <a:defRPr sz="800">
                <a:solidFill>
                  <a:srgbClr val="8C8C8C"/>
                </a:solidFill>
              </a:defRPr>
            </a:lvl4pPr>
            <a:lvl5pPr marL="1828754" indent="0">
              <a:buNone/>
              <a:defRPr sz="800">
                <a:solidFill>
                  <a:srgbClr val="8C8C8C"/>
                </a:solidFill>
              </a:defRPr>
            </a:lvl5pPr>
          </a:lstStyle>
          <a:p>
            <a:pPr lvl="0"/>
            <a:r>
              <a:rPr lang="en-US" dirty="0"/>
              <a:t>Insert source text here</a:t>
            </a:r>
          </a:p>
        </p:txBody>
      </p:sp>
      <p:pic>
        <p:nvPicPr>
          <p:cNvPr id="14" name="Picture 13"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9" name="Text Placeholder 4"/>
          <p:cNvSpPr>
            <a:spLocks noGrp="1"/>
          </p:cNvSpPr>
          <p:nvPr>
            <p:ph type="body" sz="quarter" idx="14" hasCustomPrompt="1"/>
          </p:nvPr>
        </p:nvSpPr>
        <p:spPr>
          <a:xfrm>
            <a:off x="763200" y="1245600"/>
            <a:ext cx="3110401" cy="2224800"/>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32297775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HART SLIDE_LEFT">
    <p:spTree>
      <p:nvGrpSpPr>
        <p:cNvPr id="1" name=""/>
        <p:cNvGrpSpPr/>
        <p:nvPr/>
      </p:nvGrpSpPr>
      <p:grpSpPr>
        <a:xfrm>
          <a:off x="0" y="0"/>
          <a:ext cx="0" cy="0"/>
          <a:chOff x="0" y="0"/>
          <a:chExt cx="0" cy="0"/>
        </a:xfrm>
      </p:grpSpPr>
      <p:pic>
        <p:nvPicPr>
          <p:cNvPr id="16" name="Picture 15"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flipH="1">
            <a:off x="7997343" y="1"/>
            <a:ext cx="1146658" cy="868375"/>
          </a:xfrm>
          <a:prstGeom prst="rect">
            <a:avLst/>
          </a:prstGeom>
        </p:spPr>
      </p:pic>
      <p:sp>
        <p:nvSpPr>
          <p:cNvPr id="4" name="Chart Placeholder 5"/>
          <p:cNvSpPr>
            <a:spLocks noGrp="1"/>
          </p:cNvSpPr>
          <p:nvPr>
            <p:ph type="chart" sz="quarter" idx="10" hasCustomPrompt="1"/>
          </p:nvPr>
        </p:nvSpPr>
        <p:spPr>
          <a:xfrm>
            <a:off x="763200" y="1245600"/>
            <a:ext cx="4558888" cy="2994978"/>
          </a:xfrm>
          <a:prstGeom prst="rect">
            <a:avLst/>
          </a:prstGeom>
        </p:spPr>
        <p:txBody>
          <a:bodyPr vert="horz" anchor="ctr" anchorCtr="0"/>
          <a:lstStyle>
            <a:lvl1pPr marL="0" marR="0" indent="0" algn="ctr" defTabSz="457189"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Qlik Industry Image</a:t>
            </a:r>
          </a:p>
          <a:p>
            <a:endParaRPr lang="en-US" dirty="0"/>
          </a:p>
        </p:txBody>
      </p:sp>
      <p:sp>
        <p:nvSpPr>
          <p:cNvPr id="18" name="TextBox 17"/>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sp>
        <p:nvSpPr>
          <p:cNvPr id="10" name="Text Placeholder 15"/>
          <p:cNvSpPr>
            <a:spLocks noGrp="1"/>
          </p:cNvSpPr>
          <p:nvPr>
            <p:ph type="body" sz="quarter" idx="17" hasCustomPrompt="1"/>
          </p:nvPr>
        </p:nvSpPr>
        <p:spPr>
          <a:xfrm>
            <a:off x="689950" y="4915590"/>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189" indent="0">
              <a:buNone/>
              <a:defRPr sz="800">
                <a:solidFill>
                  <a:srgbClr val="8C8C8C"/>
                </a:solidFill>
              </a:defRPr>
            </a:lvl2pPr>
            <a:lvl3pPr marL="914378" indent="0">
              <a:buNone/>
              <a:defRPr sz="800">
                <a:solidFill>
                  <a:srgbClr val="8C8C8C"/>
                </a:solidFill>
              </a:defRPr>
            </a:lvl3pPr>
            <a:lvl4pPr marL="1371566" indent="0">
              <a:buNone/>
              <a:defRPr sz="800">
                <a:solidFill>
                  <a:srgbClr val="8C8C8C"/>
                </a:solidFill>
              </a:defRPr>
            </a:lvl4pPr>
            <a:lvl5pPr marL="1828754" indent="0">
              <a:buNone/>
              <a:defRPr sz="800">
                <a:solidFill>
                  <a:srgbClr val="8C8C8C"/>
                </a:solidFill>
              </a:defRPr>
            </a:lvl5pPr>
          </a:lstStyle>
          <a:p>
            <a:pPr lvl="0"/>
            <a:r>
              <a:rPr lang="en-US" dirty="0"/>
              <a:t>Insert source text here</a:t>
            </a:r>
          </a:p>
        </p:txBody>
      </p:sp>
      <p:pic>
        <p:nvPicPr>
          <p:cNvPr id="14" name="Picture 13"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5" name="Text Placeholder 4"/>
          <p:cNvSpPr>
            <a:spLocks noGrp="1"/>
          </p:cNvSpPr>
          <p:nvPr>
            <p:ph type="body" sz="quarter" idx="14" hasCustomPrompt="1"/>
          </p:nvPr>
        </p:nvSpPr>
        <p:spPr>
          <a:xfrm>
            <a:off x="5535008" y="1245600"/>
            <a:ext cx="3110401" cy="2224800"/>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4267026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ONLY">
    <p:spTree>
      <p:nvGrpSpPr>
        <p:cNvPr id="1" name=""/>
        <p:cNvGrpSpPr/>
        <p:nvPr/>
      </p:nvGrpSpPr>
      <p:grpSpPr>
        <a:xfrm>
          <a:off x="0" y="0"/>
          <a:ext cx="0" cy="0"/>
          <a:chOff x="0" y="0"/>
          <a:chExt cx="0" cy="0"/>
        </a:xfrm>
      </p:grpSpPr>
      <p:pic>
        <p:nvPicPr>
          <p:cNvPr id="9" name="Picture 8"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sp>
        <p:nvSpPr>
          <p:cNvPr id="5" name="Table Placeholder 4"/>
          <p:cNvSpPr>
            <a:spLocks noGrp="1"/>
          </p:cNvSpPr>
          <p:nvPr>
            <p:ph type="tbl" sz="quarter" idx="10" hasCustomPrompt="1"/>
          </p:nvPr>
        </p:nvSpPr>
        <p:spPr>
          <a:xfrm>
            <a:off x="763199" y="1245601"/>
            <a:ext cx="7711201" cy="3554999"/>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1" name="TextBox 10"/>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33608560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RT_TEXT TOP">
    <p:spTree>
      <p:nvGrpSpPr>
        <p:cNvPr id="1" name=""/>
        <p:cNvGrpSpPr/>
        <p:nvPr/>
      </p:nvGrpSpPr>
      <p:grpSpPr>
        <a:xfrm>
          <a:off x="0" y="0"/>
          <a:ext cx="0" cy="0"/>
          <a:chOff x="0" y="0"/>
          <a:chExt cx="0" cy="0"/>
        </a:xfrm>
      </p:grpSpPr>
      <p:pic>
        <p:nvPicPr>
          <p:cNvPr id="9" name="Picture 8"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sp>
        <p:nvSpPr>
          <p:cNvPr id="5" name="Table Placeholder 4"/>
          <p:cNvSpPr>
            <a:spLocks noGrp="1"/>
          </p:cNvSpPr>
          <p:nvPr>
            <p:ph type="tbl" sz="quarter" idx="10" hasCustomPrompt="1"/>
          </p:nvPr>
        </p:nvSpPr>
        <p:spPr>
          <a:xfrm>
            <a:off x="763199" y="2453054"/>
            <a:ext cx="7882211" cy="2347545"/>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1" name="TextBox 10"/>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5" name="Text Placeholder 4"/>
          <p:cNvSpPr>
            <a:spLocks noGrp="1"/>
          </p:cNvSpPr>
          <p:nvPr>
            <p:ph type="body" sz="quarter" idx="14" hasCustomPrompt="1"/>
          </p:nvPr>
        </p:nvSpPr>
        <p:spPr>
          <a:xfrm>
            <a:off x="763199" y="1245601"/>
            <a:ext cx="7882209" cy="1228028"/>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a:t>
            </a:r>
          </a:p>
        </p:txBody>
      </p:sp>
    </p:spTree>
    <p:extLst>
      <p:ext uri="{BB962C8B-B14F-4D97-AF65-F5344CB8AC3E}">
        <p14:creationId xmlns:p14="http://schemas.microsoft.com/office/powerpoint/2010/main" val="22182006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HART_TEXT BOTTOM">
    <p:spTree>
      <p:nvGrpSpPr>
        <p:cNvPr id="1" name=""/>
        <p:cNvGrpSpPr/>
        <p:nvPr/>
      </p:nvGrpSpPr>
      <p:grpSpPr>
        <a:xfrm>
          <a:off x="0" y="0"/>
          <a:ext cx="0" cy="0"/>
          <a:chOff x="0" y="0"/>
          <a:chExt cx="0" cy="0"/>
        </a:xfrm>
      </p:grpSpPr>
      <p:pic>
        <p:nvPicPr>
          <p:cNvPr id="9" name="Picture 8"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sp>
        <p:nvSpPr>
          <p:cNvPr id="5" name="Table Placeholder 4"/>
          <p:cNvSpPr>
            <a:spLocks noGrp="1"/>
          </p:cNvSpPr>
          <p:nvPr>
            <p:ph type="tbl" sz="quarter" idx="10" hasCustomPrompt="1"/>
          </p:nvPr>
        </p:nvSpPr>
        <p:spPr>
          <a:xfrm>
            <a:off x="763199" y="1226476"/>
            <a:ext cx="7882211" cy="2347545"/>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1" name="TextBox 10"/>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6" name="Text Placeholder 4"/>
          <p:cNvSpPr>
            <a:spLocks noGrp="1"/>
          </p:cNvSpPr>
          <p:nvPr>
            <p:ph type="body" sz="quarter" idx="14" hasCustomPrompt="1"/>
          </p:nvPr>
        </p:nvSpPr>
        <p:spPr>
          <a:xfrm>
            <a:off x="763199" y="3670993"/>
            <a:ext cx="7882209" cy="1228028"/>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a:t>
            </a:r>
          </a:p>
        </p:txBody>
      </p:sp>
    </p:spTree>
    <p:extLst>
      <p:ext uri="{BB962C8B-B14F-4D97-AF65-F5344CB8AC3E}">
        <p14:creationId xmlns:p14="http://schemas.microsoft.com/office/powerpoint/2010/main" val="40275433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HART_WITH  SMALL HEADER">
    <p:spTree>
      <p:nvGrpSpPr>
        <p:cNvPr id="1" name=""/>
        <p:cNvGrpSpPr/>
        <p:nvPr/>
      </p:nvGrpSpPr>
      <p:grpSpPr>
        <a:xfrm>
          <a:off x="0" y="0"/>
          <a:ext cx="0" cy="0"/>
          <a:chOff x="0" y="0"/>
          <a:chExt cx="0" cy="0"/>
        </a:xfrm>
      </p:grpSpPr>
      <p:sp>
        <p:nvSpPr>
          <p:cNvPr id="7" name="Chart Placeholder 5"/>
          <p:cNvSpPr>
            <a:spLocks noGrp="1"/>
          </p:cNvSpPr>
          <p:nvPr>
            <p:ph type="chart" sz="quarter" idx="10" hasCustomPrompt="1"/>
          </p:nvPr>
        </p:nvSpPr>
        <p:spPr>
          <a:xfrm>
            <a:off x="818386" y="1245600"/>
            <a:ext cx="2898480" cy="2656800"/>
          </a:xfrm>
          <a:prstGeom prst="rect">
            <a:avLst/>
          </a:prstGeom>
        </p:spPr>
        <p:txBody>
          <a:bodyPr vert="horz" anchor="ctr" anchorCtr="0"/>
          <a:lstStyle>
            <a:lvl1pPr marL="0" marR="0" indent="0" algn="ctr" defTabSz="457189"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Qlik Industry Image</a:t>
            </a:r>
          </a:p>
          <a:p>
            <a:endParaRPr lang="en-US" dirty="0"/>
          </a:p>
        </p:txBody>
      </p:sp>
      <p:sp>
        <p:nvSpPr>
          <p:cNvPr id="8" name="Title 1"/>
          <p:cNvSpPr>
            <a:spLocks noGrp="1"/>
          </p:cNvSpPr>
          <p:nvPr>
            <p:ph type="title" hasCustomPrompt="1"/>
          </p:nvPr>
        </p:nvSpPr>
        <p:spPr>
          <a:xfrm>
            <a:off x="3869011" y="777043"/>
            <a:ext cx="3251457" cy="369332"/>
          </a:xfrm>
          <a:prstGeom prst="rect">
            <a:avLst/>
          </a:prstGeom>
        </p:spPr>
        <p:txBody>
          <a:bodyPr wrap="square" lIns="0" tIns="0" rIns="0" bIns="0" anchor="t" anchorCtr="0">
            <a:spAutoFit/>
          </a:bodyPr>
          <a:lstStyle>
            <a:lvl1pPr algn="l">
              <a:defRPr sz="2400" b="0">
                <a:solidFill>
                  <a:schemeClr val="tx1"/>
                </a:solidFill>
              </a:defRPr>
            </a:lvl1pPr>
          </a:lstStyle>
          <a:p>
            <a:r>
              <a:rPr lang="en-US" dirty="0"/>
              <a:t>Main headline here</a:t>
            </a:r>
          </a:p>
        </p:txBody>
      </p:sp>
      <p:cxnSp>
        <p:nvCxnSpPr>
          <p:cNvPr id="3" name="Straight Connector 2"/>
          <p:cNvCxnSpPr/>
          <p:nvPr userDrawn="1"/>
        </p:nvCxnSpPr>
        <p:spPr>
          <a:xfrm>
            <a:off x="3852334" y="1161943"/>
            <a:ext cx="4620096"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0" name="Picture 9"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12" name="Picture 11"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9" name="Text Placeholder 4"/>
          <p:cNvSpPr>
            <a:spLocks noGrp="1"/>
          </p:cNvSpPr>
          <p:nvPr>
            <p:ph type="body" sz="quarter" idx="14" hasCustomPrompt="1"/>
          </p:nvPr>
        </p:nvSpPr>
        <p:spPr>
          <a:xfrm>
            <a:off x="3869012" y="1245600"/>
            <a:ext cx="4603419" cy="1683538"/>
          </a:xfrm>
          <a:prstGeom prst="rect">
            <a:avLst/>
          </a:prstGeom>
        </p:spPr>
        <p:txBody>
          <a:bodyPr wrap="square" lIns="0" tIns="0" rIns="0" bIns="0">
            <a:spAutoFit/>
          </a:bodyPr>
          <a:lstStyle>
            <a:lvl1pPr marL="182876" indent="-182876">
              <a:lnSpc>
                <a:spcPct val="110000"/>
              </a:lnSpc>
              <a:buClr>
                <a:schemeClr val="accent1"/>
              </a:buClr>
              <a:buFont typeface="Arial" panose="020B0604020202020204" pitchFamily="34" charset="0"/>
              <a:buChar char="•"/>
              <a:defRPr sz="1800" b="0" baseline="0">
                <a:solidFill>
                  <a:schemeClr val="tx2"/>
                </a:solidFill>
              </a:defRPr>
            </a:lvl1pPr>
            <a:lvl2pPr marL="182876" indent="-182876">
              <a:buClr>
                <a:schemeClr val="accent1"/>
              </a:buClr>
              <a:buFont typeface="Arial" panose="020B0604020202020204" pitchFamily="34" charset="0"/>
              <a:buChar char="•"/>
              <a:defRPr sz="1800" b="0">
                <a:solidFill>
                  <a:schemeClr val="tx2"/>
                </a:solidFill>
              </a:defRPr>
            </a:lvl2pPr>
            <a:lvl3pPr marL="457189" indent="-182876">
              <a:buClr>
                <a:schemeClr val="accent1"/>
              </a:buClr>
              <a:buSzPct val="80000"/>
              <a:buFont typeface="Arial" panose="020B0604020202020204" pitchFamily="34" charset="0"/>
              <a:buChar char="─"/>
              <a:defRPr sz="1600" b="0" baseline="0">
                <a:solidFill>
                  <a:schemeClr val="tx2"/>
                </a:solidFill>
              </a:defRPr>
            </a:lvl3pPr>
            <a:lvl4pPr marL="640064" marR="0" indent="-182876" algn="l" defTabSz="457189"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754"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28914820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pic>
        <p:nvPicPr>
          <p:cNvPr id="20" name="Picture 1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pic>
        <p:nvPicPr>
          <p:cNvPr id="21" name="Picture 20"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4" name="Text Placeholder 15"/>
          <p:cNvSpPr>
            <a:spLocks noGrp="1"/>
          </p:cNvSpPr>
          <p:nvPr>
            <p:ph type="body" sz="quarter" idx="17" hasCustomPrompt="1"/>
          </p:nvPr>
        </p:nvSpPr>
        <p:spPr>
          <a:xfrm>
            <a:off x="763199" y="3734302"/>
            <a:ext cx="7711201" cy="138499"/>
          </a:xfrm>
          <a:prstGeom prst="rect">
            <a:avLst/>
          </a:prstGeom>
        </p:spPr>
        <p:txBody>
          <a:bodyPr vert="horz" wrap="square" lIns="0" tIns="0" rIns="0" bIns="0">
            <a:spAutoFit/>
          </a:bodyPr>
          <a:lstStyle>
            <a:lvl1pPr marL="0" indent="0">
              <a:buNone/>
              <a:defRPr sz="900" b="1" baseline="0">
                <a:solidFill>
                  <a:schemeClr val="tx2"/>
                </a:solidFill>
              </a:defRPr>
            </a:lvl1pPr>
            <a:lvl2pPr marL="457189" indent="0">
              <a:buNone/>
              <a:defRPr sz="800">
                <a:solidFill>
                  <a:srgbClr val="8C8C8C"/>
                </a:solidFill>
              </a:defRPr>
            </a:lvl2pPr>
            <a:lvl3pPr marL="914378" indent="0">
              <a:buNone/>
              <a:defRPr sz="800">
                <a:solidFill>
                  <a:srgbClr val="8C8C8C"/>
                </a:solidFill>
              </a:defRPr>
            </a:lvl3pPr>
            <a:lvl4pPr marL="1371566" indent="0">
              <a:buNone/>
              <a:defRPr sz="800">
                <a:solidFill>
                  <a:srgbClr val="8C8C8C"/>
                </a:solidFill>
              </a:defRPr>
            </a:lvl4pPr>
            <a:lvl5pPr marL="1828754" indent="0">
              <a:buNone/>
              <a:defRPr sz="800">
                <a:solidFill>
                  <a:srgbClr val="8C8C8C"/>
                </a:solidFill>
              </a:defRPr>
            </a:lvl5pPr>
          </a:lstStyle>
          <a:p>
            <a:pPr lvl="0"/>
            <a:r>
              <a:rPr lang="en-US" dirty="0"/>
              <a:t>Title of Publication and Date where quote was pulled</a:t>
            </a:r>
          </a:p>
        </p:txBody>
      </p:sp>
      <p:sp>
        <p:nvSpPr>
          <p:cNvPr id="5" name="Text Placeholder 15"/>
          <p:cNvSpPr>
            <a:spLocks noGrp="1"/>
          </p:cNvSpPr>
          <p:nvPr>
            <p:ph type="body" sz="quarter" idx="18" hasCustomPrompt="1"/>
          </p:nvPr>
        </p:nvSpPr>
        <p:spPr>
          <a:xfrm>
            <a:off x="763199" y="3910968"/>
            <a:ext cx="7711201" cy="369332"/>
          </a:xfrm>
          <a:prstGeom prst="rect">
            <a:avLst/>
          </a:prstGeom>
        </p:spPr>
        <p:txBody>
          <a:bodyPr vert="horz" wrap="square" lIns="0" tIns="0" rIns="0" bIns="0">
            <a:spAutoFit/>
          </a:bodyPr>
          <a:lstStyle>
            <a:lvl1pPr marL="0" indent="0">
              <a:buNone/>
              <a:defRPr sz="800" baseline="0">
                <a:solidFill>
                  <a:schemeClr val="tx1"/>
                </a:solidFill>
              </a:defRPr>
            </a:lvl1pPr>
            <a:lvl2pPr marL="457189" indent="0">
              <a:buNone/>
              <a:defRPr sz="800">
                <a:solidFill>
                  <a:srgbClr val="8C8C8C"/>
                </a:solidFill>
              </a:defRPr>
            </a:lvl2pPr>
            <a:lvl3pPr marL="914378" indent="0">
              <a:buNone/>
              <a:defRPr sz="800">
                <a:solidFill>
                  <a:srgbClr val="8C8C8C"/>
                </a:solidFill>
              </a:defRPr>
            </a:lvl3pPr>
            <a:lvl4pPr marL="1371566" indent="0">
              <a:buNone/>
              <a:defRPr sz="800">
                <a:solidFill>
                  <a:srgbClr val="8C8C8C"/>
                </a:solidFill>
              </a:defRPr>
            </a:lvl4pPr>
            <a:lvl5pPr marL="1828754" indent="0">
              <a:buNone/>
              <a:defRPr sz="800">
                <a:solidFill>
                  <a:srgbClr val="8C8C8C"/>
                </a:solidFill>
              </a:defRPr>
            </a:lvl5pPr>
          </a:lstStyle>
          <a:p>
            <a:pPr lvl="0"/>
            <a:r>
              <a:rPr lang="en-US" dirty="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p>
        </p:txBody>
      </p:sp>
      <p:sp>
        <p:nvSpPr>
          <p:cNvPr id="17" name="TextBox 16"/>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9" name="Picture 8"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13"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8" name="Text Placeholder 9"/>
          <p:cNvSpPr>
            <a:spLocks noGrp="1"/>
          </p:cNvSpPr>
          <p:nvPr>
            <p:ph type="body" sz="quarter" idx="21" hasCustomPrompt="1"/>
          </p:nvPr>
        </p:nvSpPr>
        <p:spPr>
          <a:xfrm>
            <a:off x="763200" y="1222689"/>
            <a:ext cx="7711201" cy="2261816"/>
          </a:xfrm>
          <a:prstGeom prst="rect">
            <a:avLst/>
          </a:prstGeom>
        </p:spPr>
        <p:txBody>
          <a:bodyPr vert="horz" wrap="none" lIns="0" tIns="0" rIns="0" bIns="0" anchor="ctr">
            <a:noAutofit/>
          </a:bodyPr>
          <a:lstStyle>
            <a:lvl1pPr marL="0" marR="0" indent="0" algn="ctr" defTabSz="457189" rtl="0" eaLnBrk="1" fontAlgn="auto" latinLnBrk="0" hangingPunct="1">
              <a:lnSpc>
                <a:spcPct val="100000"/>
              </a:lnSpc>
              <a:spcBef>
                <a:spcPct val="20000"/>
              </a:spcBef>
              <a:spcAft>
                <a:spcPts val="0"/>
              </a:spcAft>
              <a:buClrTx/>
              <a:buSzTx/>
              <a:buFont typeface="Arial"/>
              <a:buNone/>
              <a:tabLst/>
              <a:defRPr sz="2800" b="1" baseline="0">
                <a:solidFill>
                  <a:schemeClr val="accent1"/>
                </a:solidFill>
              </a:defRPr>
            </a:lvl1pPr>
            <a:lvl2pPr marL="457189" indent="0">
              <a:buNone/>
              <a:defRPr b="1">
                <a:solidFill>
                  <a:schemeClr val="accent1"/>
                </a:solidFill>
              </a:defRPr>
            </a:lvl2pPr>
            <a:lvl3pPr marL="914378" indent="0">
              <a:buNone/>
              <a:defRPr b="1">
                <a:solidFill>
                  <a:schemeClr val="accent1"/>
                </a:solidFill>
              </a:defRPr>
            </a:lvl3pPr>
            <a:lvl4pPr marL="1371566" indent="0">
              <a:buNone/>
              <a:defRPr b="1">
                <a:solidFill>
                  <a:schemeClr val="accent1"/>
                </a:solidFill>
              </a:defRPr>
            </a:lvl4pPr>
            <a:lvl5pPr marL="1828754" indent="0">
              <a:buNone/>
              <a:defRPr b="1">
                <a:solidFill>
                  <a:schemeClr val="accent1"/>
                </a:solidFill>
              </a:defRPr>
            </a:lvl5pPr>
          </a:lstStyle>
          <a:p>
            <a:pPr marL="0" marR="0" lvl="0" indent="0" algn="ctr" defTabSz="457189" rtl="0" eaLnBrk="1" fontAlgn="auto" latinLnBrk="0" hangingPunct="1">
              <a:lnSpc>
                <a:spcPct val="100000"/>
              </a:lnSpc>
              <a:spcBef>
                <a:spcPct val="20000"/>
              </a:spcBef>
              <a:spcAft>
                <a:spcPts val="0"/>
              </a:spcAft>
              <a:buClrTx/>
              <a:buSzTx/>
              <a:buFont typeface="Arial"/>
              <a:buNone/>
              <a:tabLst/>
              <a:defRPr/>
            </a:pPr>
            <a:r>
              <a:rPr lang="en-US" dirty="0"/>
              <a:t>“Insert quote here and adjust </a:t>
            </a:r>
            <a:br>
              <a:rPr lang="en-US" dirty="0"/>
            </a:br>
            <a:r>
              <a:rPr lang="en-US" dirty="0"/>
              <a:t>the quotation marks to suit </a:t>
            </a:r>
            <a:br>
              <a:rPr lang="en-US" dirty="0"/>
            </a:br>
            <a:r>
              <a:rPr lang="en-US" dirty="0"/>
              <a:t>your quote length.”</a:t>
            </a:r>
          </a:p>
        </p:txBody>
      </p:sp>
    </p:spTree>
    <p:extLst>
      <p:ext uri="{BB962C8B-B14F-4D97-AF65-F5344CB8AC3E}">
        <p14:creationId xmlns:p14="http://schemas.microsoft.com/office/powerpoint/2010/main" val="38274663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ER SNAPSHOT_A">
    <p:spTree>
      <p:nvGrpSpPr>
        <p:cNvPr id="1" name=""/>
        <p:cNvGrpSpPr/>
        <p:nvPr/>
      </p:nvGrpSpPr>
      <p:grpSpPr>
        <a:xfrm>
          <a:off x="0" y="0"/>
          <a:ext cx="0" cy="0"/>
          <a:chOff x="0" y="0"/>
          <a:chExt cx="0" cy="0"/>
        </a:xfrm>
      </p:grpSpPr>
      <p:pic>
        <p:nvPicPr>
          <p:cNvPr id="40" name="Picture 3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sp>
        <p:nvSpPr>
          <p:cNvPr id="5" name="Text Placeholder 8"/>
          <p:cNvSpPr>
            <a:spLocks noGrp="1"/>
          </p:cNvSpPr>
          <p:nvPr>
            <p:ph type="body" sz="quarter" idx="25" hasCustomPrompt="1"/>
          </p:nvPr>
        </p:nvSpPr>
        <p:spPr>
          <a:xfrm>
            <a:off x="763200" y="1972615"/>
            <a:ext cx="3664288" cy="1218795"/>
          </a:xfrm>
          <a:prstGeom prst="rect">
            <a:avLst/>
          </a:prstGeom>
        </p:spPr>
        <p:txBody>
          <a:bodyPr vert="horz" wrap="square" lIns="0" tIns="0" rIns="0" bIns="0">
            <a:spAutoFit/>
          </a:bodyPr>
          <a:lstStyle>
            <a:lvl1pPr marL="0" indent="0">
              <a:lnSpc>
                <a:spcPct val="100000"/>
              </a:lnSpc>
              <a:spcBef>
                <a:spcPts val="0"/>
              </a:spcBef>
              <a:spcAft>
                <a:spcPts val="0"/>
              </a:spcAft>
              <a:buClr>
                <a:schemeClr val="accent1"/>
              </a:buClr>
              <a:buFont typeface="Arial"/>
              <a:buNone/>
              <a:tabLst>
                <a:tab pos="115885" algn="l"/>
              </a:tabLst>
              <a:defRPr sz="1200" b="0" baseline="0">
                <a:solidFill>
                  <a:schemeClr val="accent1"/>
                </a:solidFill>
              </a:defRPr>
            </a:lvl1pPr>
          </a:lstStyle>
          <a:p>
            <a:pPr>
              <a:lnSpc>
                <a:spcPct val="110000"/>
              </a:lnSpc>
            </a:pPr>
            <a:r>
              <a:rPr lang="en-US" sz="1200" dirty="0">
                <a:solidFill>
                  <a:schemeClr val="accent1"/>
                </a:solidFill>
              </a:rPr>
              <a:t>“Customer quote goes here. The following copy is an example. We call the application we built using </a:t>
            </a:r>
            <a:r>
              <a:rPr lang="en-US" sz="1200" dirty="0" err="1">
                <a:solidFill>
                  <a:schemeClr val="accent1"/>
                </a:solidFill>
              </a:rPr>
              <a:t>QlikView</a:t>
            </a:r>
            <a:r>
              <a:rPr lang="en-US" sz="1200" dirty="0">
                <a:solidFill>
                  <a:schemeClr val="accent1"/>
                </a:solidFill>
              </a:rPr>
              <a:t> our ‘window’ because it lets us immediately see into over a billion data records to find the important stories locked inside the data. With this platform we…”</a:t>
            </a:r>
            <a:endParaRPr lang="en-US" sz="1200" i="1" dirty="0">
              <a:solidFill>
                <a:schemeClr val="accent1"/>
              </a:solidFill>
            </a:endParaRPr>
          </a:p>
        </p:txBody>
      </p:sp>
      <p:cxnSp>
        <p:nvCxnSpPr>
          <p:cNvPr id="9" name="Straight Connector 8"/>
          <p:cNvCxnSpPr/>
          <p:nvPr userDrawn="1"/>
        </p:nvCxnSpPr>
        <p:spPr>
          <a:xfrm>
            <a:off x="4567160" y="978875"/>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a:off x="4766456" y="218759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4766456" y="355480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25" name="Text Placeholder 4"/>
          <p:cNvSpPr>
            <a:spLocks noGrp="1"/>
          </p:cNvSpPr>
          <p:nvPr>
            <p:ph type="body" sz="quarter" idx="10" hasCustomPrompt="1"/>
          </p:nvPr>
        </p:nvSpPr>
        <p:spPr>
          <a:xfrm>
            <a:off x="4766458" y="1002827"/>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189" indent="0">
              <a:buNone/>
              <a:defRPr sz="2000" b="1">
                <a:solidFill>
                  <a:srgbClr val="8C8C8C"/>
                </a:solidFill>
              </a:defRPr>
            </a:lvl2pPr>
            <a:lvl3pPr marL="914378" indent="0">
              <a:buNone/>
              <a:defRPr sz="2000" b="1">
                <a:solidFill>
                  <a:srgbClr val="8C8C8C"/>
                </a:solidFill>
              </a:defRPr>
            </a:lvl3pPr>
            <a:lvl4pPr marL="1371566" indent="0">
              <a:buNone/>
              <a:defRPr sz="2000" b="1">
                <a:solidFill>
                  <a:srgbClr val="8C8C8C"/>
                </a:solidFill>
              </a:defRPr>
            </a:lvl4pPr>
            <a:lvl5pPr marL="1828754" indent="0">
              <a:buNone/>
              <a:defRPr sz="2000" b="1">
                <a:solidFill>
                  <a:srgbClr val="8C8C8C"/>
                </a:solidFill>
              </a:defRPr>
            </a:lvl5pPr>
          </a:lstStyle>
          <a:p>
            <a:pPr lvl="0"/>
            <a:r>
              <a:rPr lang="en-US" dirty="0"/>
              <a:t>Challenges</a:t>
            </a:r>
          </a:p>
        </p:txBody>
      </p:sp>
      <p:sp>
        <p:nvSpPr>
          <p:cNvPr id="26" name="Text Placeholder 7"/>
          <p:cNvSpPr>
            <a:spLocks noGrp="1"/>
          </p:cNvSpPr>
          <p:nvPr>
            <p:ph type="body" sz="quarter" idx="11" hasCustomPrompt="1"/>
          </p:nvPr>
        </p:nvSpPr>
        <p:spPr>
          <a:xfrm>
            <a:off x="4766458" y="1326062"/>
            <a:ext cx="3727779" cy="555793"/>
          </a:xfrm>
          <a:prstGeom prst="rect">
            <a:avLst/>
          </a:prstGeom>
        </p:spPr>
        <p:txBody>
          <a:bodyPr wrap="square" lIns="0" tIns="0" rIns="0" bIns="0">
            <a:spAutoFit/>
          </a:bodyPr>
          <a:lstStyle>
            <a:lvl1pPr marL="182876" indent="-182876">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02" indent="-182876">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9" name="Text Placeholder 4"/>
          <p:cNvSpPr>
            <a:spLocks noGrp="1"/>
          </p:cNvSpPr>
          <p:nvPr>
            <p:ph type="body" sz="quarter" idx="35" hasCustomPrompt="1"/>
          </p:nvPr>
        </p:nvSpPr>
        <p:spPr>
          <a:xfrm>
            <a:off x="4766458" y="2324926"/>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189" indent="0">
              <a:buNone/>
              <a:defRPr sz="2000" b="1">
                <a:solidFill>
                  <a:srgbClr val="8C8C8C"/>
                </a:solidFill>
              </a:defRPr>
            </a:lvl2pPr>
            <a:lvl3pPr marL="914378" indent="0">
              <a:buNone/>
              <a:defRPr sz="2000" b="1">
                <a:solidFill>
                  <a:srgbClr val="8C8C8C"/>
                </a:solidFill>
              </a:defRPr>
            </a:lvl3pPr>
            <a:lvl4pPr marL="1371566" indent="0">
              <a:buNone/>
              <a:defRPr sz="2000" b="1">
                <a:solidFill>
                  <a:srgbClr val="8C8C8C"/>
                </a:solidFill>
              </a:defRPr>
            </a:lvl4pPr>
            <a:lvl5pPr marL="1828754" indent="0">
              <a:buNone/>
              <a:defRPr sz="2000" b="1">
                <a:solidFill>
                  <a:srgbClr val="8C8C8C"/>
                </a:solidFill>
              </a:defRPr>
            </a:lvl5pPr>
          </a:lstStyle>
          <a:p>
            <a:pPr lvl="0"/>
            <a:r>
              <a:rPr lang="en-US" dirty="0"/>
              <a:t>Solution</a:t>
            </a:r>
          </a:p>
        </p:txBody>
      </p:sp>
      <p:sp>
        <p:nvSpPr>
          <p:cNvPr id="33" name="Text Placeholder 4"/>
          <p:cNvSpPr>
            <a:spLocks noGrp="1"/>
          </p:cNvSpPr>
          <p:nvPr>
            <p:ph type="body" sz="quarter" idx="37" hasCustomPrompt="1"/>
          </p:nvPr>
        </p:nvSpPr>
        <p:spPr>
          <a:xfrm>
            <a:off x="4766458" y="3718206"/>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189" indent="0">
              <a:buNone/>
              <a:defRPr sz="2000" b="1">
                <a:solidFill>
                  <a:srgbClr val="8C8C8C"/>
                </a:solidFill>
              </a:defRPr>
            </a:lvl2pPr>
            <a:lvl3pPr marL="914378" indent="0">
              <a:buNone/>
              <a:defRPr sz="2000" b="1">
                <a:solidFill>
                  <a:srgbClr val="8C8C8C"/>
                </a:solidFill>
              </a:defRPr>
            </a:lvl3pPr>
            <a:lvl4pPr marL="1371566" indent="0">
              <a:buNone/>
              <a:defRPr sz="2000" b="1">
                <a:solidFill>
                  <a:srgbClr val="8C8C8C"/>
                </a:solidFill>
              </a:defRPr>
            </a:lvl4pPr>
            <a:lvl5pPr marL="1828754" indent="0">
              <a:buNone/>
              <a:defRPr sz="2000" b="1">
                <a:solidFill>
                  <a:srgbClr val="8C8C8C"/>
                </a:solidFill>
              </a:defRPr>
            </a:lvl5pPr>
          </a:lstStyle>
          <a:p>
            <a:pPr lvl="0"/>
            <a:r>
              <a:rPr lang="en-US" dirty="0"/>
              <a:t>Benefits</a:t>
            </a:r>
          </a:p>
        </p:txBody>
      </p:sp>
      <p:sp>
        <p:nvSpPr>
          <p:cNvPr id="37" name="Text Placeholder 4"/>
          <p:cNvSpPr>
            <a:spLocks noGrp="1"/>
          </p:cNvSpPr>
          <p:nvPr>
            <p:ph type="body" sz="quarter" idx="39" hasCustomPrompt="1"/>
          </p:nvPr>
        </p:nvSpPr>
        <p:spPr>
          <a:xfrm>
            <a:off x="758646" y="3717374"/>
            <a:ext cx="3685776"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189" indent="0">
              <a:buNone/>
              <a:defRPr sz="2000" b="1">
                <a:solidFill>
                  <a:srgbClr val="8C8C8C"/>
                </a:solidFill>
              </a:defRPr>
            </a:lvl2pPr>
            <a:lvl3pPr marL="914378" indent="0">
              <a:buNone/>
              <a:defRPr sz="2000" b="1">
                <a:solidFill>
                  <a:srgbClr val="8C8C8C"/>
                </a:solidFill>
              </a:defRPr>
            </a:lvl3pPr>
            <a:lvl4pPr marL="1371566" indent="0">
              <a:buNone/>
              <a:defRPr sz="2000" b="1">
                <a:solidFill>
                  <a:srgbClr val="8C8C8C"/>
                </a:solidFill>
              </a:defRPr>
            </a:lvl4pPr>
            <a:lvl5pPr marL="1828754" indent="0">
              <a:buNone/>
              <a:defRPr sz="2000" b="1">
                <a:solidFill>
                  <a:srgbClr val="8C8C8C"/>
                </a:solidFill>
              </a:defRPr>
            </a:lvl5pPr>
          </a:lstStyle>
          <a:p>
            <a:pPr lvl="0"/>
            <a:r>
              <a:rPr lang="en-US" dirty="0"/>
              <a:t>About [Company Name Here]</a:t>
            </a:r>
          </a:p>
        </p:txBody>
      </p:sp>
      <p:sp>
        <p:nvSpPr>
          <p:cNvPr id="38" name="Text Placeholder 7"/>
          <p:cNvSpPr>
            <a:spLocks noGrp="1"/>
          </p:cNvSpPr>
          <p:nvPr>
            <p:ph type="body" sz="quarter" idx="40" hasCustomPrompt="1"/>
          </p:nvPr>
        </p:nvSpPr>
        <p:spPr>
          <a:xfrm>
            <a:off x="758645" y="4074477"/>
            <a:ext cx="3685776" cy="555793"/>
          </a:xfrm>
          <a:prstGeom prst="rect">
            <a:avLst/>
          </a:prstGeom>
        </p:spPr>
        <p:txBody>
          <a:bodyPr wrap="square" lIns="0" tIns="0" rIns="0" bIns="0">
            <a:spAutoFit/>
          </a:bodyPr>
          <a:lstStyle>
            <a:lvl1pPr marL="182876" indent="-182876">
              <a:lnSpc>
                <a:spcPct val="110000"/>
              </a:lnSpc>
              <a:spcBef>
                <a:spcPts val="0"/>
              </a:spcBef>
              <a:buClr>
                <a:schemeClr val="accent1"/>
              </a:buClr>
              <a:defRPr sz="1100" baseline="0">
                <a:solidFill>
                  <a:schemeClr val="tx2"/>
                </a:solidFill>
              </a:defRPr>
            </a:lvl1pPr>
            <a:lvl2pPr marL="455602" indent="-230183">
              <a:lnSpc>
                <a:spcPct val="130000"/>
              </a:lnSpc>
              <a:buClr>
                <a:schemeClr val="accent1"/>
              </a:buClr>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Insert customer content here</a:t>
            </a:r>
          </a:p>
          <a:p>
            <a:pPr lvl="0"/>
            <a:r>
              <a:rPr lang="en-US" dirty="0"/>
              <a:t>Insert customer content here</a:t>
            </a:r>
          </a:p>
          <a:p>
            <a:pPr lvl="0"/>
            <a:r>
              <a:rPr lang="en-US" dirty="0"/>
              <a:t>Insert customer content here</a:t>
            </a:r>
          </a:p>
        </p:txBody>
      </p:sp>
      <p:sp>
        <p:nvSpPr>
          <p:cNvPr id="39" name="Text Placeholder 7"/>
          <p:cNvSpPr>
            <a:spLocks noGrp="1"/>
          </p:cNvSpPr>
          <p:nvPr>
            <p:ph type="body" sz="quarter" idx="41" hasCustomPrompt="1"/>
          </p:nvPr>
        </p:nvSpPr>
        <p:spPr>
          <a:xfrm>
            <a:off x="763200" y="3243815"/>
            <a:ext cx="3664289" cy="220060"/>
          </a:xfrm>
          <a:prstGeom prst="rect">
            <a:avLst/>
          </a:prstGeom>
        </p:spPr>
        <p:txBody>
          <a:bodyPr wrap="square" lIns="0" tIns="0" rIns="0" bIns="0">
            <a:spAutoFit/>
          </a:bodyPr>
          <a:lstStyle>
            <a:lvl1pPr marL="0" indent="0">
              <a:lnSpc>
                <a:spcPct val="130000"/>
              </a:lnSpc>
              <a:spcBef>
                <a:spcPts val="0"/>
              </a:spcBef>
              <a:buClr>
                <a:schemeClr val="accent1"/>
              </a:buClr>
              <a:buNone/>
              <a:defRPr sz="1100" baseline="0">
                <a:solidFill>
                  <a:schemeClr val="tx2"/>
                </a:solidFill>
              </a:defRPr>
            </a:lvl1pPr>
            <a:lvl2pPr marL="225419" indent="0">
              <a:lnSpc>
                <a:spcPct val="130000"/>
              </a:lnSpc>
              <a:spcBef>
                <a:spcPts val="0"/>
              </a:spcBef>
              <a:buClr>
                <a:schemeClr val="accent1"/>
              </a:buClr>
              <a:buNone/>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First and Last Name, Title</a:t>
            </a:r>
          </a:p>
        </p:txBody>
      </p:sp>
      <p:sp>
        <p:nvSpPr>
          <p:cNvPr id="42" name="Picture Placeholder 7"/>
          <p:cNvSpPr>
            <a:spLocks noGrp="1"/>
          </p:cNvSpPr>
          <p:nvPr>
            <p:ph type="pic" sz="quarter" idx="42" hasCustomPrompt="1"/>
          </p:nvPr>
        </p:nvSpPr>
        <p:spPr>
          <a:xfrm>
            <a:off x="780134" y="1002826"/>
            <a:ext cx="3664288" cy="822980"/>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 Here</a:t>
            </a:r>
          </a:p>
        </p:txBody>
      </p:sp>
      <p:cxnSp>
        <p:nvCxnSpPr>
          <p:cNvPr id="44" name="Straight Connector 43"/>
          <p:cNvCxnSpPr/>
          <p:nvPr userDrawn="1"/>
        </p:nvCxnSpPr>
        <p:spPr>
          <a:xfrm>
            <a:off x="4586998" y="1009794"/>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userDrawn="1"/>
        </p:nvCxnSpPr>
        <p:spPr>
          <a:xfrm flipH="1">
            <a:off x="4766456" y="2147118"/>
            <a:ext cx="372777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userDrawn="1"/>
        </p:nvCxnSpPr>
        <p:spPr>
          <a:xfrm flipH="1">
            <a:off x="4766456" y="3542733"/>
            <a:ext cx="3727780" cy="12071"/>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userDrawn="1"/>
        </p:nvCxnSpPr>
        <p:spPr>
          <a:xfrm flipH="1">
            <a:off x="758646" y="3542732"/>
            <a:ext cx="36857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userDrawn="1"/>
        </p:nvSpPr>
        <p:spPr>
          <a:xfrm>
            <a:off x="8619067" y="4839464"/>
            <a:ext cx="436110" cy="223138"/>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23" name="Picture 22"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27" name="Text Placeholder 7"/>
          <p:cNvSpPr>
            <a:spLocks noGrp="1"/>
          </p:cNvSpPr>
          <p:nvPr>
            <p:ph type="body" sz="quarter" idx="43" hasCustomPrompt="1"/>
          </p:nvPr>
        </p:nvSpPr>
        <p:spPr>
          <a:xfrm>
            <a:off x="4766458" y="2649745"/>
            <a:ext cx="3727779" cy="555793"/>
          </a:xfrm>
          <a:prstGeom prst="rect">
            <a:avLst/>
          </a:prstGeom>
        </p:spPr>
        <p:txBody>
          <a:bodyPr wrap="square" lIns="0" tIns="0" rIns="0" bIns="0">
            <a:spAutoFit/>
          </a:bodyPr>
          <a:lstStyle>
            <a:lvl1pPr marL="182876" indent="-182876">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02" indent="-182876">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8" name="Text Placeholder 7"/>
          <p:cNvSpPr>
            <a:spLocks noGrp="1"/>
          </p:cNvSpPr>
          <p:nvPr>
            <p:ph type="body" sz="quarter" idx="44" hasCustomPrompt="1"/>
          </p:nvPr>
        </p:nvSpPr>
        <p:spPr>
          <a:xfrm>
            <a:off x="4766456" y="4041274"/>
            <a:ext cx="3727779" cy="555793"/>
          </a:xfrm>
          <a:prstGeom prst="rect">
            <a:avLst/>
          </a:prstGeom>
        </p:spPr>
        <p:txBody>
          <a:bodyPr wrap="square" lIns="0" tIns="0" rIns="0" bIns="0">
            <a:spAutoFit/>
          </a:bodyPr>
          <a:lstStyle>
            <a:lvl1pPr marL="182876" indent="-182876">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02" indent="-182876">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20868289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ER SNAPSHOT_B">
    <p:spTree>
      <p:nvGrpSpPr>
        <p:cNvPr id="1" name=""/>
        <p:cNvGrpSpPr/>
        <p:nvPr/>
      </p:nvGrpSpPr>
      <p:grpSpPr>
        <a:xfrm>
          <a:off x="0" y="0"/>
          <a:ext cx="0" cy="0"/>
          <a:chOff x="0" y="0"/>
          <a:chExt cx="0" cy="0"/>
        </a:xfrm>
      </p:grpSpPr>
      <p:pic>
        <p:nvPicPr>
          <p:cNvPr id="46" name="Picture 45"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sp>
        <p:nvSpPr>
          <p:cNvPr id="4" name="Picture Placeholder 7"/>
          <p:cNvSpPr>
            <a:spLocks noGrp="1"/>
          </p:cNvSpPr>
          <p:nvPr>
            <p:ph type="pic" sz="quarter" idx="13" hasCustomPrompt="1"/>
          </p:nvPr>
        </p:nvSpPr>
        <p:spPr>
          <a:xfrm>
            <a:off x="780134" y="2187593"/>
            <a:ext cx="3664288" cy="2552693"/>
          </a:xfrm>
          <a:prstGeom prst="rect">
            <a:avLst/>
          </a:prstGeom>
          <a:noFill/>
          <a:ln w="76200" cmpd="sng">
            <a:noFill/>
          </a:ln>
          <a:effectLst/>
        </p:spPr>
        <p:txBody>
          <a:bodyPr anchor="ctr" anchorCtr="0"/>
          <a:lstStyle>
            <a:lvl1pPr marL="0" indent="0" algn="ctr">
              <a:buNone/>
              <a:defRPr sz="1200" i="1">
                <a:solidFill>
                  <a:schemeClr val="tx2"/>
                </a:solidFill>
              </a:defRPr>
            </a:lvl1pPr>
          </a:lstStyle>
          <a:p>
            <a:r>
              <a:rPr lang="en-US" dirty="0"/>
              <a:t>Insert Qlik Industry Image</a:t>
            </a:r>
          </a:p>
        </p:txBody>
      </p:sp>
      <p:sp>
        <p:nvSpPr>
          <p:cNvPr id="20" name="TextBox 19"/>
          <p:cNvSpPr txBox="1"/>
          <p:nvPr userDrawn="1"/>
        </p:nvSpPr>
        <p:spPr>
          <a:xfrm>
            <a:off x="13303750" y="4839464"/>
            <a:ext cx="822960" cy="223138"/>
          </a:xfrm>
          <a:prstGeom prst="rect">
            <a:avLst/>
          </a:prstGeom>
          <a:noFill/>
        </p:spPr>
        <p:txBody>
          <a:bodyPr wrap="square" rtlCol="0">
            <a:spAutoFit/>
          </a:bodyPr>
          <a:lstStyle/>
          <a:p>
            <a:pPr algn="r"/>
            <a:fld id="{E8FE2E68-F185-5D47-B25F-652B0924F704}" type="slidenum">
              <a:rPr lang="en-US" sz="850" smtClean="0">
                <a:solidFill>
                  <a:schemeClr val="tx2">
                    <a:lumMod val="40000"/>
                    <a:lumOff val="60000"/>
                  </a:schemeClr>
                </a:solidFill>
              </a:rPr>
              <a:pPr algn="r"/>
              <a:t>‹#›</a:t>
            </a:fld>
            <a:endParaRPr lang="en-US" sz="850" dirty="0">
              <a:solidFill>
                <a:schemeClr val="tx2">
                  <a:lumMod val="40000"/>
                  <a:lumOff val="60000"/>
                </a:schemeClr>
              </a:solidFill>
            </a:endParaRPr>
          </a:p>
        </p:txBody>
      </p:sp>
      <p:cxnSp>
        <p:nvCxnSpPr>
          <p:cNvPr id="42" name="Straight Connector 41"/>
          <p:cNvCxnSpPr/>
          <p:nvPr userDrawn="1"/>
        </p:nvCxnSpPr>
        <p:spPr>
          <a:xfrm>
            <a:off x="4567160" y="978875"/>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userDrawn="1"/>
        </p:nvCxnSpPr>
        <p:spPr>
          <a:xfrm>
            <a:off x="4586998" y="1009794"/>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21" name="Picture 20"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
        <p:nvSpPr>
          <p:cNvPr id="22"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cxnSp>
        <p:nvCxnSpPr>
          <p:cNvPr id="23" name="Straight Connector 22"/>
          <p:cNvCxnSpPr/>
          <p:nvPr userDrawn="1"/>
        </p:nvCxnSpPr>
        <p:spPr>
          <a:xfrm>
            <a:off x="4766456" y="218759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userDrawn="1"/>
        </p:nvCxnSpPr>
        <p:spPr>
          <a:xfrm>
            <a:off x="4766456" y="355480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31" name="Text Placeholder 4"/>
          <p:cNvSpPr>
            <a:spLocks noGrp="1"/>
          </p:cNvSpPr>
          <p:nvPr>
            <p:ph type="body" sz="quarter" idx="10" hasCustomPrompt="1"/>
          </p:nvPr>
        </p:nvSpPr>
        <p:spPr>
          <a:xfrm>
            <a:off x="4766458" y="1002827"/>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189" indent="0">
              <a:buNone/>
              <a:defRPr sz="2000" b="1">
                <a:solidFill>
                  <a:srgbClr val="8C8C8C"/>
                </a:solidFill>
              </a:defRPr>
            </a:lvl2pPr>
            <a:lvl3pPr marL="914378" indent="0">
              <a:buNone/>
              <a:defRPr sz="2000" b="1">
                <a:solidFill>
                  <a:srgbClr val="8C8C8C"/>
                </a:solidFill>
              </a:defRPr>
            </a:lvl3pPr>
            <a:lvl4pPr marL="1371566" indent="0">
              <a:buNone/>
              <a:defRPr sz="2000" b="1">
                <a:solidFill>
                  <a:srgbClr val="8C8C8C"/>
                </a:solidFill>
              </a:defRPr>
            </a:lvl4pPr>
            <a:lvl5pPr marL="1828754" indent="0">
              <a:buNone/>
              <a:defRPr sz="2000" b="1">
                <a:solidFill>
                  <a:srgbClr val="8C8C8C"/>
                </a:solidFill>
              </a:defRPr>
            </a:lvl5pPr>
          </a:lstStyle>
          <a:p>
            <a:pPr lvl="0"/>
            <a:r>
              <a:rPr lang="en-US" dirty="0"/>
              <a:t>Challenges</a:t>
            </a:r>
          </a:p>
        </p:txBody>
      </p:sp>
      <p:sp>
        <p:nvSpPr>
          <p:cNvPr id="32" name="Text Placeholder 7"/>
          <p:cNvSpPr>
            <a:spLocks noGrp="1"/>
          </p:cNvSpPr>
          <p:nvPr>
            <p:ph type="body" sz="quarter" idx="11" hasCustomPrompt="1"/>
          </p:nvPr>
        </p:nvSpPr>
        <p:spPr>
          <a:xfrm>
            <a:off x="4766458" y="1326062"/>
            <a:ext cx="3727779" cy="555793"/>
          </a:xfrm>
          <a:prstGeom prst="rect">
            <a:avLst/>
          </a:prstGeom>
        </p:spPr>
        <p:txBody>
          <a:bodyPr wrap="square" lIns="0" tIns="0" rIns="0" bIns="0">
            <a:spAutoFit/>
          </a:bodyPr>
          <a:lstStyle>
            <a:lvl1pPr marL="182876" indent="-182876">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02" indent="-182876">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33" name="Text Placeholder 4"/>
          <p:cNvSpPr>
            <a:spLocks noGrp="1"/>
          </p:cNvSpPr>
          <p:nvPr>
            <p:ph type="body" sz="quarter" idx="35" hasCustomPrompt="1"/>
          </p:nvPr>
        </p:nvSpPr>
        <p:spPr>
          <a:xfrm>
            <a:off x="4766458" y="2324926"/>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189" indent="0">
              <a:buNone/>
              <a:defRPr sz="2000" b="1">
                <a:solidFill>
                  <a:srgbClr val="8C8C8C"/>
                </a:solidFill>
              </a:defRPr>
            </a:lvl2pPr>
            <a:lvl3pPr marL="914378" indent="0">
              <a:buNone/>
              <a:defRPr sz="2000" b="1">
                <a:solidFill>
                  <a:srgbClr val="8C8C8C"/>
                </a:solidFill>
              </a:defRPr>
            </a:lvl3pPr>
            <a:lvl4pPr marL="1371566" indent="0">
              <a:buNone/>
              <a:defRPr sz="2000" b="1">
                <a:solidFill>
                  <a:srgbClr val="8C8C8C"/>
                </a:solidFill>
              </a:defRPr>
            </a:lvl4pPr>
            <a:lvl5pPr marL="1828754" indent="0">
              <a:buNone/>
              <a:defRPr sz="2000" b="1">
                <a:solidFill>
                  <a:srgbClr val="8C8C8C"/>
                </a:solidFill>
              </a:defRPr>
            </a:lvl5pPr>
          </a:lstStyle>
          <a:p>
            <a:pPr lvl="0"/>
            <a:r>
              <a:rPr lang="en-US" dirty="0"/>
              <a:t>Solution</a:t>
            </a:r>
          </a:p>
        </p:txBody>
      </p:sp>
      <p:sp>
        <p:nvSpPr>
          <p:cNvPr id="34" name="Text Placeholder 4"/>
          <p:cNvSpPr>
            <a:spLocks noGrp="1"/>
          </p:cNvSpPr>
          <p:nvPr>
            <p:ph type="body" sz="quarter" idx="37" hasCustomPrompt="1"/>
          </p:nvPr>
        </p:nvSpPr>
        <p:spPr>
          <a:xfrm>
            <a:off x="4766458" y="3718206"/>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189" indent="0">
              <a:buNone/>
              <a:defRPr sz="2000" b="1">
                <a:solidFill>
                  <a:srgbClr val="8C8C8C"/>
                </a:solidFill>
              </a:defRPr>
            </a:lvl2pPr>
            <a:lvl3pPr marL="914378" indent="0">
              <a:buNone/>
              <a:defRPr sz="2000" b="1">
                <a:solidFill>
                  <a:srgbClr val="8C8C8C"/>
                </a:solidFill>
              </a:defRPr>
            </a:lvl3pPr>
            <a:lvl4pPr marL="1371566" indent="0">
              <a:buNone/>
              <a:defRPr sz="2000" b="1">
                <a:solidFill>
                  <a:srgbClr val="8C8C8C"/>
                </a:solidFill>
              </a:defRPr>
            </a:lvl4pPr>
            <a:lvl5pPr marL="1828754" indent="0">
              <a:buNone/>
              <a:defRPr sz="2000" b="1">
                <a:solidFill>
                  <a:srgbClr val="8C8C8C"/>
                </a:solidFill>
              </a:defRPr>
            </a:lvl5pPr>
          </a:lstStyle>
          <a:p>
            <a:pPr lvl="0"/>
            <a:r>
              <a:rPr lang="en-US" dirty="0"/>
              <a:t>Benefits</a:t>
            </a:r>
          </a:p>
        </p:txBody>
      </p:sp>
      <p:cxnSp>
        <p:nvCxnSpPr>
          <p:cNvPr id="35" name="Straight Connector 34"/>
          <p:cNvCxnSpPr/>
          <p:nvPr userDrawn="1"/>
        </p:nvCxnSpPr>
        <p:spPr>
          <a:xfrm flipH="1">
            <a:off x="4766456" y="2147118"/>
            <a:ext cx="372777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userDrawn="1"/>
        </p:nvCxnSpPr>
        <p:spPr>
          <a:xfrm flipH="1">
            <a:off x="4766456" y="3542733"/>
            <a:ext cx="3727780" cy="12071"/>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7" name="Text Placeholder 7"/>
          <p:cNvSpPr>
            <a:spLocks noGrp="1"/>
          </p:cNvSpPr>
          <p:nvPr>
            <p:ph type="body" sz="quarter" idx="43" hasCustomPrompt="1"/>
          </p:nvPr>
        </p:nvSpPr>
        <p:spPr>
          <a:xfrm>
            <a:off x="4766458" y="2649745"/>
            <a:ext cx="3727779" cy="555793"/>
          </a:xfrm>
          <a:prstGeom prst="rect">
            <a:avLst/>
          </a:prstGeom>
        </p:spPr>
        <p:txBody>
          <a:bodyPr wrap="square" lIns="0" tIns="0" rIns="0" bIns="0">
            <a:spAutoFit/>
          </a:bodyPr>
          <a:lstStyle>
            <a:lvl1pPr marL="182876" indent="-182876">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02" indent="-182876">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40" name="Text Placeholder 7"/>
          <p:cNvSpPr>
            <a:spLocks noGrp="1"/>
          </p:cNvSpPr>
          <p:nvPr>
            <p:ph type="body" sz="quarter" idx="44" hasCustomPrompt="1"/>
          </p:nvPr>
        </p:nvSpPr>
        <p:spPr>
          <a:xfrm>
            <a:off x="4766456" y="4041274"/>
            <a:ext cx="3727779" cy="555793"/>
          </a:xfrm>
          <a:prstGeom prst="rect">
            <a:avLst/>
          </a:prstGeom>
        </p:spPr>
        <p:txBody>
          <a:bodyPr wrap="square" lIns="0" tIns="0" rIns="0" bIns="0">
            <a:spAutoFit/>
          </a:bodyPr>
          <a:lstStyle>
            <a:lvl1pPr marL="182876" indent="-182876">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02" indent="-182876">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45" name="Picture Placeholder 7"/>
          <p:cNvSpPr>
            <a:spLocks noGrp="1"/>
          </p:cNvSpPr>
          <p:nvPr>
            <p:ph type="pic" sz="quarter" idx="45" hasCustomPrompt="1"/>
          </p:nvPr>
        </p:nvSpPr>
        <p:spPr>
          <a:xfrm>
            <a:off x="780134" y="1002826"/>
            <a:ext cx="3664288" cy="1074047"/>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 Here</a:t>
            </a:r>
          </a:p>
        </p:txBody>
      </p:sp>
    </p:spTree>
    <p:extLst>
      <p:ext uri="{BB962C8B-B14F-4D97-AF65-F5344CB8AC3E}">
        <p14:creationId xmlns:p14="http://schemas.microsoft.com/office/powerpoint/2010/main" val="40933492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9" name="Table Placeholder 8"/>
          <p:cNvSpPr>
            <a:spLocks noGrp="1"/>
          </p:cNvSpPr>
          <p:nvPr>
            <p:ph type="tbl" sz="quarter" idx="10"/>
          </p:nvPr>
        </p:nvSpPr>
        <p:spPr>
          <a:xfrm>
            <a:off x="763200" y="1259750"/>
            <a:ext cx="7710875" cy="3536088"/>
          </a:xfrm>
          <a:prstGeom prst="rect">
            <a:avLst/>
          </a:prstGeom>
        </p:spPr>
        <p:txBody>
          <a:bodyPr/>
          <a:lstStyle>
            <a:lvl1pPr marL="0" indent="0">
              <a:buClr>
                <a:schemeClr val="accent1"/>
              </a:buClr>
              <a:buNone/>
              <a:defRPr sz="1200" b="0">
                <a:solidFill>
                  <a:schemeClr val="tx2"/>
                </a:solidFill>
              </a:defRPr>
            </a:lvl1pPr>
            <a:lvl2pPr marL="0" indent="0">
              <a:buClr>
                <a:schemeClr val="accent1"/>
              </a:buClr>
              <a:buFont typeface="Arial" panose="020B0604020202020204" pitchFamily="34" charset="0"/>
              <a:buNone/>
              <a:defRPr sz="1200">
                <a:solidFill>
                  <a:schemeClr val="tx2"/>
                </a:solidFill>
              </a:defRPr>
            </a:lvl2pPr>
            <a:lvl3pPr marL="274313" indent="0">
              <a:buClr>
                <a:schemeClr val="accent1"/>
              </a:buClr>
              <a:buSzPct val="75000"/>
              <a:buFont typeface="Arial" panose="020B0604020202020204" pitchFamily="34" charset="0"/>
              <a:buNone/>
              <a:defRPr sz="1200">
                <a:solidFill>
                  <a:schemeClr val="tx2"/>
                </a:solidFill>
              </a:defRPr>
            </a:lvl3pPr>
            <a:lvl4pPr marL="457189" indent="0">
              <a:buClr>
                <a:schemeClr val="accent1"/>
              </a:buClr>
              <a:buSzPct val="80000"/>
              <a:buFont typeface="Arial" panose="020B0604020202020204" pitchFamily="34" charset="0"/>
              <a:buNone/>
              <a:defRPr sz="1200">
                <a:solidFill>
                  <a:schemeClr val="tx2"/>
                </a:solidFill>
              </a:defRPr>
            </a:lvl4pPr>
          </a:lstStyle>
          <a:p>
            <a:pPr lvl="0"/>
            <a:r>
              <a:rPr lang="en-US"/>
              <a:t>Click icon to add table</a:t>
            </a:r>
            <a:endParaRPr lang="en-US" dirty="0"/>
          </a:p>
        </p:txBody>
      </p:sp>
      <p:pic>
        <p:nvPicPr>
          <p:cNvPr id="3" name="Picture 2"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5"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29101229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REAK SLIDE 1">
    <p:spTree>
      <p:nvGrpSpPr>
        <p:cNvPr id="1" name=""/>
        <p:cNvGrpSpPr/>
        <p:nvPr/>
      </p:nvGrpSpPr>
      <p:grpSpPr>
        <a:xfrm>
          <a:off x="0" y="0"/>
          <a:ext cx="0" cy="0"/>
          <a:chOff x="0" y="0"/>
          <a:chExt cx="0" cy="0"/>
        </a:xfrm>
      </p:grpSpPr>
      <p:pic>
        <p:nvPicPr>
          <p:cNvPr id="3" name="Picture 2" descr="PPT_circleSlide_B1.png"/>
          <p:cNvPicPr>
            <a:picLocks noChangeAspect="1"/>
          </p:cNvPicPr>
          <p:nvPr userDrawn="1"/>
        </p:nvPicPr>
        <p:blipFill rotWithShape="1">
          <a:blip r:embed="rId2">
            <a:extLst>
              <a:ext uri="{28A0092B-C50C-407E-A947-70E740481C1C}">
                <a14:useLocalDpi xmlns:a14="http://schemas.microsoft.com/office/drawing/2010/main" val="0"/>
              </a:ext>
            </a:extLst>
          </a:blip>
          <a:srcRect l="5578" t="8129" r="-2263" b="6495"/>
          <a:stretch/>
        </p:blipFill>
        <p:spPr>
          <a:xfrm>
            <a:off x="1" y="-1"/>
            <a:ext cx="4699191" cy="5143501"/>
          </a:xfrm>
          <a:prstGeom prst="rect">
            <a:avLst/>
          </a:prstGeom>
        </p:spPr>
      </p:pic>
      <p:sp>
        <p:nvSpPr>
          <p:cNvPr id="5" name="Text Placeholder 31"/>
          <p:cNvSpPr>
            <a:spLocks noGrp="1"/>
          </p:cNvSpPr>
          <p:nvPr>
            <p:ph type="body" sz="quarter" idx="15" hasCustomPrompt="1"/>
          </p:nvPr>
        </p:nvSpPr>
        <p:spPr>
          <a:xfrm>
            <a:off x="4994804" y="2571749"/>
            <a:ext cx="3834642" cy="477304"/>
          </a:xfrm>
          <a:prstGeom prst="rect">
            <a:avLst/>
          </a:prstGeom>
        </p:spPr>
        <p:txBody>
          <a:bodyPr vert="horz" lIns="0"/>
          <a:lstStyle>
            <a:lvl1pPr marL="0" indent="0">
              <a:spcBef>
                <a:spcPts val="0"/>
              </a:spcBef>
              <a:buNone/>
              <a:defRPr sz="2800">
                <a:solidFill>
                  <a:srgbClr val="565656"/>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Title</a:t>
            </a:r>
          </a:p>
        </p:txBody>
      </p:sp>
      <p:pic>
        <p:nvPicPr>
          <p:cNvPr id="6" name="Picture 5"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spTree>
    <p:extLst>
      <p:ext uri="{BB962C8B-B14F-4D97-AF65-F5344CB8AC3E}">
        <p14:creationId xmlns:p14="http://schemas.microsoft.com/office/powerpoint/2010/main" val="17642174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REAK SLIDE 2">
    <p:spTree>
      <p:nvGrpSpPr>
        <p:cNvPr id="1" name=""/>
        <p:cNvGrpSpPr/>
        <p:nvPr/>
      </p:nvGrpSpPr>
      <p:grpSpPr>
        <a:xfrm>
          <a:off x="0" y="0"/>
          <a:ext cx="0" cy="0"/>
          <a:chOff x="0" y="0"/>
          <a:chExt cx="0" cy="0"/>
        </a:xfrm>
      </p:grpSpPr>
      <p:sp>
        <p:nvSpPr>
          <p:cNvPr id="5" name="Text Placeholder 31"/>
          <p:cNvSpPr>
            <a:spLocks noGrp="1"/>
          </p:cNvSpPr>
          <p:nvPr>
            <p:ph type="body" sz="quarter" idx="15" hasCustomPrompt="1"/>
          </p:nvPr>
        </p:nvSpPr>
        <p:spPr>
          <a:xfrm>
            <a:off x="4498004" y="2408153"/>
            <a:ext cx="3834642" cy="477304"/>
          </a:xfrm>
          <a:prstGeom prst="rect">
            <a:avLst/>
          </a:prstGeom>
        </p:spPr>
        <p:txBody>
          <a:bodyPr vert="horz" lIns="0"/>
          <a:lstStyle>
            <a:lvl1pPr marL="0" indent="0">
              <a:spcBef>
                <a:spcPts val="0"/>
              </a:spcBef>
              <a:buNone/>
              <a:defRPr sz="2800">
                <a:solidFill>
                  <a:srgbClr val="565656"/>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Title</a:t>
            </a:r>
          </a:p>
        </p:txBody>
      </p:sp>
      <p:pic>
        <p:nvPicPr>
          <p:cNvPr id="6" name="Picture 5" descr="QlikLogo-RGB-PPT.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pic>
        <p:nvPicPr>
          <p:cNvPr id="7" name="Picture 6" descr="BREAKSLIDE2.png"/>
          <p:cNvPicPr>
            <a:picLocks noChangeAspect="1"/>
          </p:cNvPicPr>
          <p:nvPr userDrawn="1"/>
        </p:nvPicPr>
        <p:blipFill rotWithShape="1">
          <a:blip r:embed="rId3">
            <a:extLst>
              <a:ext uri="{28A0092B-C50C-407E-A947-70E740481C1C}">
                <a14:useLocalDpi xmlns:a14="http://schemas.microsoft.com/office/drawing/2010/main" val="0"/>
              </a:ext>
            </a:extLst>
          </a:blip>
          <a:srcRect l="3575" t="14817" r="29277" b="1703"/>
          <a:stretch/>
        </p:blipFill>
        <p:spPr>
          <a:xfrm>
            <a:off x="-1" y="1"/>
            <a:ext cx="4145257" cy="4896104"/>
          </a:xfrm>
          <a:prstGeom prst="rect">
            <a:avLst/>
          </a:prstGeom>
        </p:spPr>
      </p:pic>
    </p:spTree>
    <p:extLst>
      <p:ext uri="{BB962C8B-B14F-4D97-AF65-F5344CB8AC3E}">
        <p14:creationId xmlns:p14="http://schemas.microsoft.com/office/powerpoint/2010/main" val="42064902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REAK SLIDE 3">
    <p:spTree>
      <p:nvGrpSpPr>
        <p:cNvPr id="1" name=""/>
        <p:cNvGrpSpPr/>
        <p:nvPr/>
      </p:nvGrpSpPr>
      <p:grpSpPr>
        <a:xfrm>
          <a:off x="0" y="0"/>
          <a:ext cx="0" cy="0"/>
          <a:chOff x="0" y="0"/>
          <a:chExt cx="0" cy="0"/>
        </a:xfrm>
      </p:grpSpPr>
      <p:sp>
        <p:nvSpPr>
          <p:cNvPr id="5" name="Text Placeholder 31"/>
          <p:cNvSpPr>
            <a:spLocks noGrp="1"/>
          </p:cNvSpPr>
          <p:nvPr>
            <p:ph type="body" sz="quarter" idx="15" hasCustomPrompt="1"/>
          </p:nvPr>
        </p:nvSpPr>
        <p:spPr>
          <a:xfrm>
            <a:off x="4046385" y="2901593"/>
            <a:ext cx="3834642" cy="477304"/>
          </a:xfrm>
          <a:prstGeom prst="rect">
            <a:avLst/>
          </a:prstGeom>
        </p:spPr>
        <p:txBody>
          <a:bodyPr vert="horz" lIns="0"/>
          <a:lstStyle>
            <a:lvl1pPr marL="0" indent="0">
              <a:spcBef>
                <a:spcPts val="0"/>
              </a:spcBef>
              <a:buNone/>
              <a:defRPr sz="2800">
                <a:solidFill>
                  <a:srgbClr val="565656"/>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Title</a:t>
            </a:r>
          </a:p>
        </p:txBody>
      </p:sp>
      <p:pic>
        <p:nvPicPr>
          <p:cNvPr id="6" name="Picture 5" descr="QlikLogo-RGB-PPT.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8" y="4896104"/>
            <a:ext cx="460600" cy="148620"/>
          </a:xfrm>
          <a:prstGeom prst="rect">
            <a:avLst/>
          </a:prstGeom>
        </p:spPr>
      </p:pic>
      <p:pic>
        <p:nvPicPr>
          <p:cNvPr id="2" name="Picture 1" descr="BREAKSLIDE3.png"/>
          <p:cNvPicPr>
            <a:picLocks noChangeAspect="1"/>
          </p:cNvPicPr>
          <p:nvPr userDrawn="1"/>
        </p:nvPicPr>
        <p:blipFill rotWithShape="1">
          <a:blip r:embed="rId3">
            <a:extLst>
              <a:ext uri="{28A0092B-C50C-407E-A947-70E740481C1C}">
                <a14:useLocalDpi xmlns:a14="http://schemas.microsoft.com/office/drawing/2010/main" val="0"/>
              </a:ext>
            </a:extLst>
          </a:blip>
          <a:srcRect l="9132" t="1873" b="625"/>
          <a:stretch/>
        </p:blipFill>
        <p:spPr>
          <a:xfrm>
            <a:off x="0" y="0"/>
            <a:ext cx="4189540" cy="5143500"/>
          </a:xfrm>
          <a:prstGeom prst="rect">
            <a:avLst/>
          </a:prstGeom>
        </p:spPr>
      </p:pic>
    </p:spTree>
    <p:extLst>
      <p:ext uri="{BB962C8B-B14F-4D97-AF65-F5344CB8AC3E}">
        <p14:creationId xmlns:p14="http://schemas.microsoft.com/office/powerpoint/2010/main" val="31918297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BREAK SLIDE 1">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3" name="Picture 2" descr="PPT_circleSlide_B1.png"/>
          <p:cNvPicPr>
            <a:picLocks noChangeAspect="1"/>
          </p:cNvPicPr>
          <p:nvPr userDrawn="1"/>
        </p:nvPicPr>
        <p:blipFill rotWithShape="1">
          <a:blip r:embed="rId2">
            <a:extLst>
              <a:ext uri="{28A0092B-C50C-407E-A947-70E740481C1C}">
                <a14:useLocalDpi xmlns:a14="http://schemas.microsoft.com/office/drawing/2010/main" val="0"/>
              </a:ext>
            </a:extLst>
          </a:blip>
          <a:srcRect l="5578" t="8129" r="-2263" b="6495"/>
          <a:stretch/>
        </p:blipFill>
        <p:spPr>
          <a:xfrm>
            <a:off x="1" y="-1"/>
            <a:ext cx="4699191" cy="5143501"/>
          </a:xfrm>
          <a:prstGeom prst="rect">
            <a:avLst/>
          </a:prstGeom>
        </p:spPr>
      </p:pic>
      <p:pic>
        <p:nvPicPr>
          <p:cNvPr id="7" name="Picture 6" descr="Qlik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637" y="4896105"/>
            <a:ext cx="470631" cy="145958"/>
          </a:xfrm>
          <a:prstGeom prst="rect">
            <a:avLst/>
          </a:prstGeom>
        </p:spPr>
      </p:pic>
      <p:sp>
        <p:nvSpPr>
          <p:cNvPr id="5" name="Text Placeholder 31"/>
          <p:cNvSpPr>
            <a:spLocks noGrp="1"/>
          </p:cNvSpPr>
          <p:nvPr>
            <p:ph type="body" sz="quarter" idx="15" hasCustomPrompt="1"/>
          </p:nvPr>
        </p:nvSpPr>
        <p:spPr>
          <a:xfrm>
            <a:off x="4994804" y="2571749"/>
            <a:ext cx="3834642" cy="477304"/>
          </a:xfrm>
          <a:prstGeom prst="rect">
            <a:avLst/>
          </a:prstGeom>
        </p:spPr>
        <p:txBody>
          <a:bodyPr vert="horz" lIns="0"/>
          <a:lstStyle>
            <a:lvl1pPr marL="0" indent="0">
              <a:spcBef>
                <a:spcPts val="0"/>
              </a:spcBef>
              <a:buNone/>
              <a:defRPr sz="2800">
                <a:solidFill>
                  <a:schemeClr val="bg2"/>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Title</a:t>
            </a:r>
          </a:p>
        </p:txBody>
      </p:sp>
    </p:spTree>
    <p:extLst>
      <p:ext uri="{BB962C8B-B14F-4D97-AF65-F5344CB8AC3E}">
        <p14:creationId xmlns:p14="http://schemas.microsoft.com/office/powerpoint/2010/main" val="35668252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BREAK SLIDE 2">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8" name="Picture 7" descr="Qlik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7" y="4896105"/>
            <a:ext cx="470631" cy="145958"/>
          </a:xfrm>
          <a:prstGeom prst="rect">
            <a:avLst/>
          </a:prstGeom>
        </p:spPr>
      </p:pic>
      <p:sp>
        <p:nvSpPr>
          <p:cNvPr id="5" name="Text Placeholder 31"/>
          <p:cNvSpPr>
            <a:spLocks noGrp="1"/>
          </p:cNvSpPr>
          <p:nvPr>
            <p:ph type="body" sz="quarter" idx="15" hasCustomPrompt="1"/>
          </p:nvPr>
        </p:nvSpPr>
        <p:spPr>
          <a:xfrm>
            <a:off x="4498004" y="2408153"/>
            <a:ext cx="3834642" cy="477304"/>
          </a:xfrm>
          <a:prstGeom prst="rect">
            <a:avLst/>
          </a:prstGeom>
        </p:spPr>
        <p:txBody>
          <a:bodyPr vert="horz" lIns="0"/>
          <a:lstStyle>
            <a:lvl1pPr marL="0" indent="0">
              <a:spcBef>
                <a:spcPts val="0"/>
              </a:spcBef>
              <a:buNone/>
              <a:defRPr sz="2800">
                <a:solidFill>
                  <a:srgbClr val="FFFFFF"/>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Title</a:t>
            </a:r>
          </a:p>
        </p:txBody>
      </p:sp>
      <p:pic>
        <p:nvPicPr>
          <p:cNvPr id="9" name="Picture 8" descr="BREAKSLIDE2.png"/>
          <p:cNvPicPr>
            <a:picLocks noChangeAspect="1"/>
          </p:cNvPicPr>
          <p:nvPr userDrawn="1"/>
        </p:nvPicPr>
        <p:blipFill rotWithShape="1">
          <a:blip r:embed="rId3">
            <a:extLst>
              <a:ext uri="{28A0092B-C50C-407E-A947-70E740481C1C}">
                <a14:useLocalDpi xmlns:a14="http://schemas.microsoft.com/office/drawing/2010/main" val="0"/>
              </a:ext>
            </a:extLst>
          </a:blip>
          <a:srcRect l="3575" t="14817" r="29277" b="1703"/>
          <a:stretch/>
        </p:blipFill>
        <p:spPr>
          <a:xfrm>
            <a:off x="-1" y="1"/>
            <a:ext cx="4145257" cy="4896104"/>
          </a:xfrm>
          <a:prstGeom prst="rect">
            <a:avLst/>
          </a:prstGeom>
        </p:spPr>
      </p:pic>
    </p:spTree>
    <p:extLst>
      <p:ext uri="{BB962C8B-B14F-4D97-AF65-F5344CB8AC3E}">
        <p14:creationId xmlns:p14="http://schemas.microsoft.com/office/powerpoint/2010/main" val="9610027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BREAK SLIDE 3">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8" name="Picture 7" descr="Qlik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7" y="4896105"/>
            <a:ext cx="470631" cy="145958"/>
          </a:xfrm>
          <a:prstGeom prst="rect">
            <a:avLst/>
          </a:prstGeom>
        </p:spPr>
      </p:pic>
      <p:pic>
        <p:nvPicPr>
          <p:cNvPr id="2" name="Picture 1" descr="BREAKSLIDE3.png"/>
          <p:cNvPicPr>
            <a:picLocks noChangeAspect="1"/>
          </p:cNvPicPr>
          <p:nvPr userDrawn="1"/>
        </p:nvPicPr>
        <p:blipFill rotWithShape="1">
          <a:blip r:embed="rId3">
            <a:extLst>
              <a:ext uri="{28A0092B-C50C-407E-A947-70E740481C1C}">
                <a14:useLocalDpi xmlns:a14="http://schemas.microsoft.com/office/drawing/2010/main" val="0"/>
              </a:ext>
            </a:extLst>
          </a:blip>
          <a:srcRect l="9132" t="1873" b="625"/>
          <a:stretch/>
        </p:blipFill>
        <p:spPr>
          <a:xfrm>
            <a:off x="0" y="0"/>
            <a:ext cx="4189540" cy="5143500"/>
          </a:xfrm>
          <a:prstGeom prst="rect">
            <a:avLst/>
          </a:prstGeom>
        </p:spPr>
      </p:pic>
      <p:sp>
        <p:nvSpPr>
          <p:cNvPr id="5" name="Text Placeholder 31"/>
          <p:cNvSpPr>
            <a:spLocks noGrp="1"/>
          </p:cNvSpPr>
          <p:nvPr>
            <p:ph type="body" sz="quarter" idx="15" hasCustomPrompt="1"/>
          </p:nvPr>
        </p:nvSpPr>
        <p:spPr>
          <a:xfrm>
            <a:off x="4046385" y="2901593"/>
            <a:ext cx="3834642" cy="477304"/>
          </a:xfrm>
          <a:prstGeom prst="rect">
            <a:avLst/>
          </a:prstGeom>
        </p:spPr>
        <p:txBody>
          <a:bodyPr vert="horz" lIns="0"/>
          <a:lstStyle>
            <a:lvl1pPr marL="0" indent="0">
              <a:spcBef>
                <a:spcPts val="0"/>
              </a:spcBef>
              <a:buNone/>
              <a:defRPr sz="2800">
                <a:solidFill>
                  <a:srgbClr val="FFFFFF"/>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Title</a:t>
            </a:r>
          </a:p>
        </p:txBody>
      </p:sp>
    </p:spTree>
    <p:extLst>
      <p:ext uri="{BB962C8B-B14F-4D97-AF65-F5344CB8AC3E}">
        <p14:creationId xmlns:p14="http://schemas.microsoft.com/office/powerpoint/2010/main" val="41567450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D SLIDE_Thank you_A">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5" y="0"/>
            <a:ext cx="9141291" cy="5143500"/>
          </a:xfrm>
          <a:prstGeom prst="rect">
            <a:avLst/>
          </a:prstGeom>
        </p:spPr>
      </p:pic>
      <p:sp>
        <p:nvSpPr>
          <p:cNvPr id="7" name="Text Placeholder 2"/>
          <p:cNvSpPr>
            <a:spLocks noGrp="1"/>
          </p:cNvSpPr>
          <p:nvPr>
            <p:ph type="body" sz="quarter" idx="11"/>
          </p:nvPr>
        </p:nvSpPr>
        <p:spPr>
          <a:xfrm>
            <a:off x="4438823" y="2790788"/>
            <a:ext cx="3426900" cy="324945"/>
          </a:xfrm>
          <a:prstGeom prst="rect">
            <a:avLst/>
          </a:prstGeom>
        </p:spPr>
        <p:txBody>
          <a:bodyPr/>
          <a:lstStyle>
            <a:lvl1pPr marL="0" indent="0">
              <a:buNone/>
              <a:defRPr sz="1800">
                <a:solidFill>
                  <a:schemeClr val="tx2"/>
                </a:solidFill>
              </a:defRPr>
            </a:lvl1pPr>
          </a:lstStyle>
          <a:p>
            <a:pPr lvl="0"/>
            <a:r>
              <a:rPr lang="en-US"/>
              <a:t>Edit Master text styles</a:t>
            </a:r>
          </a:p>
        </p:txBody>
      </p:sp>
      <p:pic>
        <p:nvPicPr>
          <p:cNvPr id="10" name="Picture 9"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38823" y="1710826"/>
            <a:ext cx="1104066" cy="356244"/>
          </a:xfrm>
          <a:prstGeom prst="rect">
            <a:avLst/>
          </a:prstGeom>
        </p:spPr>
      </p:pic>
      <p:sp>
        <p:nvSpPr>
          <p:cNvPr id="8" name="Text Placeholder 2"/>
          <p:cNvSpPr>
            <a:spLocks noGrp="1"/>
          </p:cNvSpPr>
          <p:nvPr>
            <p:ph type="body" sz="quarter" idx="12" hasCustomPrompt="1"/>
          </p:nvPr>
        </p:nvSpPr>
        <p:spPr>
          <a:xfrm>
            <a:off x="4359450" y="2243139"/>
            <a:ext cx="4784550" cy="573050"/>
          </a:xfrm>
          <a:prstGeom prst="rect">
            <a:avLst/>
          </a:prstGeom>
        </p:spPr>
        <p:txBody>
          <a:bodyPr anchor="b"/>
          <a:lstStyle>
            <a:lvl1pPr marL="0" indent="0">
              <a:buNone/>
              <a:defRPr sz="4000" b="1">
                <a:solidFill>
                  <a:schemeClr val="tx1"/>
                </a:solidFill>
              </a:defRPr>
            </a:lvl1pPr>
          </a:lstStyle>
          <a:p>
            <a:pPr lvl="0"/>
            <a:r>
              <a:rPr lang="en-US" dirty="0"/>
              <a:t>Thank you</a:t>
            </a:r>
          </a:p>
        </p:txBody>
      </p:sp>
    </p:spTree>
    <p:extLst>
      <p:ext uri="{BB962C8B-B14F-4D97-AF65-F5344CB8AC3E}">
        <p14:creationId xmlns:p14="http://schemas.microsoft.com/office/powerpoint/2010/main" val="29397896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ND SLIDE_Thank you_B">
    <p:spTree>
      <p:nvGrpSpPr>
        <p:cNvPr id="1" name=""/>
        <p:cNvGrpSpPr/>
        <p:nvPr/>
      </p:nvGrpSpPr>
      <p:grpSpPr>
        <a:xfrm>
          <a:off x="0" y="0"/>
          <a:ext cx="0" cy="0"/>
          <a:chOff x="0" y="0"/>
          <a:chExt cx="0" cy="0"/>
        </a:xfrm>
      </p:grpSpPr>
      <p:pic>
        <p:nvPicPr>
          <p:cNvPr id="7" name="Picture 6" descr="iStock_000023532449_Full_senseScree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9232900" cy="5143501"/>
          </a:xfrm>
          <a:prstGeom prst="rect">
            <a:avLst/>
          </a:prstGeom>
        </p:spPr>
      </p:pic>
      <p:pic>
        <p:nvPicPr>
          <p:cNvPr id="8" name="Picture 7" descr="circle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550" y="-147270"/>
            <a:ext cx="3795242" cy="3727748"/>
          </a:xfrm>
          <a:prstGeom prst="rect">
            <a:avLst/>
          </a:prstGeom>
        </p:spPr>
      </p:pic>
      <p:pic>
        <p:nvPicPr>
          <p:cNvPr id="9" name="Picture 8"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6663" y="315936"/>
            <a:ext cx="816888" cy="263582"/>
          </a:xfrm>
          <a:prstGeom prst="rect">
            <a:avLst/>
          </a:prstGeom>
        </p:spPr>
      </p:pic>
      <p:sp>
        <p:nvSpPr>
          <p:cNvPr id="10" name="Text Placeholder 31"/>
          <p:cNvSpPr>
            <a:spLocks noGrp="1"/>
          </p:cNvSpPr>
          <p:nvPr>
            <p:ph type="body" sz="quarter" idx="15" hasCustomPrompt="1"/>
          </p:nvPr>
        </p:nvSpPr>
        <p:spPr>
          <a:xfrm>
            <a:off x="1077682" y="710166"/>
            <a:ext cx="2664744" cy="2336800"/>
          </a:xfrm>
          <a:prstGeom prst="rect">
            <a:avLst/>
          </a:prstGeom>
        </p:spPr>
        <p:txBody>
          <a:bodyPr vert="horz" lIns="0" anchor="ctr"/>
          <a:lstStyle>
            <a:lvl1pPr marL="0" indent="0" algn="ctr">
              <a:lnSpc>
                <a:spcPct val="80000"/>
              </a:lnSpc>
              <a:spcBef>
                <a:spcPts val="0"/>
              </a:spcBef>
              <a:buNone/>
              <a:defRPr sz="4400">
                <a:solidFill>
                  <a:srgbClr val="565656"/>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39374660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END SLIDE_Thank you_C">
    <p:spTree>
      <p:nvGrpSpPr>
        <p:cNvPr id="1" name=""/>
        <p:cNvGrpSpPr/>
        <p:nvPr/>
      </p:nvGrpSpPr>
      <p:grpSpPr>
        <a:xfrm>
          <a:off x="0" y="0"/>
          <a:ext cx="0" cy="0"/>
          <a:chOff x="0" y="0"/>
          <a:chExt cx="0" cy="0"/>
        </a:xfrm>
      </p:grpSpPr>
      <p:pic>
        <p:nvPicPr>
          <p:cNvPr id="2" name="Picture 1" descr="iStock_000010014585_XXXLarge_senseScree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11" name="Picture 10" descr="circle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H="1">
            <a:off x="5087241" y="-95433"/>
            <a:ext cx="3787750" cy="3720389"/>
          </a:xfrm>
          <a:prstGeom prst="rect">
            <a:avLst/>
          </a:prstGeom>
        </p:spPr>
      </p:pic>
      <p:pic>
        <p:nvPicPr>
          <p:cNvPr id="12" name="Picture 11"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86052" y="367771"/>
            <a:ext cx="816888" cy="263582"/>
          </a:xfrm>
          <a:prstGeom prst="rect">
            <a:avLst/>
          </a:prstGeom>
        </p:spPr>
      </p:pic>
      <p:sp>
        <p:nvSpPr>
          <p:cNvPr id="13" name="Text Placeholder 31"/>
          <p:cNvSpPr>
            <a:spLocks noGrp="1"/>
          </p:cNvSpPr>
          <p:nvPr>
            <p:ph type="body" sz="quarter" idx="15" hasCustomPrompt="1"/>
          </p:nvPr>
        </p:nvSpPr>
        <p:spPr>
          <a:xfrm>
            <a:off x="5505669" y="762000"/>
            <a:ext cx="2664744" cy="2336800"/>
          </a:xfrm>
          <a:prstGeom prst="rect">
            <a:avLst/>
          </a:prstGeom>
        </p:spPr>
        <p:txBody>
          <a:bodyPr vert="horz" lIns="0" anchor="ctr"/>
          <a:lstStyle>
            <a:lvl1pPr marL="0" indent="0" algn="ctr">
              <a:lnSpc>
                <a:spcPct val="80000"/>
              </a:lnSpc>
              <a:spcBef>
                <a:spcPts val="0"/>
              </a:spcBef>
              <a:buNone/>
              <a:defRPr sz="4400">
                <a:solidFill>
                  <a:schemeClr val="tx1"/>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19749551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END SLIDE_Thank you_D">
    <p:spTree>
      <p:nvGrpSpPr>
        <p:cNvPr id="1" name=""/>
        <p:cNvGrpSpPr/>
        <p:nvPr/>
      </p:nvGrpSpPr>
      <p:grpSpPr>
        <a:xfrm>
          <a:off x="0" y="0"/>
          <a:ext cx="0" cy="0"/>
          <a:chOff x="0" y="0"/>
          <a:chExt cx="0" cy="0"/>
        </a:xfrm>
      </p:grpSpPr>
      <p:pic>
        <p:nvPicPr>
          <p:cNvPr id="3" name="Picture 2" descr="iStock_000055806572_RetailMarsionErosio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347200" cy="5143500"/>
          </a:xfrm>
          <a:prstGeom prst="rect">
            <a:avLst/>
          </a:prstGeom>
        </p:spPr>
      </p:pic>
      <p:pic>
        <p:nvPicPr>
          <p:cNvPr id="4" name="Picture 3" descr="circles.png"/>
          <p:cNvPicPr>
            <a:picLocks noChangeAspect="1"/>
          </p:cNvPicPr>
          <p:nvPr userDrawn="1"/>
        </p:nvPicPr>
        <p:blipFill rotWithShape="1">
          <a:blip r:embed="rId3" cstate="screen">
            <a:extLst>
              <a:ext uri="{28A0092B-C50C-407E-A947-70E740481C1C}">
                <a14:useLocalDpi xmlns:a14="http://schemas.microsoft.com/office/drawing/2010/main"/>
              </a:ext>
            </a:extLst>
          </a:blip>
          <a:srcRect b="4405"/>
          <a:stretch/>
        </p:blipFill>
        <p:spPr>
          <a:xfrm>
            <a:off x="428550" y="1579930"/>
            <a:ext cx="3795242" cy="3563570"/>
          </a:xfrm>
          <a:prstGeom prst="rect">
            <a:avLst/>
          </a:prstGeom>
        </p:spPr>
      </p:pic>
      <p:pic>
        <p:nvPicPr>
          <p:cNvPr id="5" name="Picture 4"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6663" y="2043136"/>
            <a:ext cx="816888" cy="263582"/>
          </a:xfrm>
          <a:prstGeom prst="rect">
            <a:avLst/>
          </a:prstGeom>
        </p:spPr>
      </p:pic>
      <p:sp>
        <p:nvSpPr>
          <p:cNvPr id="6" name="Text Placeholder 31"/>
          <p:cNvSpPr>
            <a:spLocks noGrp="1"/>
          </p:cNvSpPr>
          <p:nvPr>
            <p:ph type="body" sz="quarter" idx="15" hasCustomPrompt="1"/>
          </p:nvPr>
        </p:nvSpPr>
        <p:spPr>
          <a:xfrm>
            <a:off x="1077682" y="2437365"/>
            <a:ext cx="2664744" cy="2336800"/>
          </a:xfrm>
          <a:prstGeom prst="rect">
            <a:avLst/>
          </a:prstGeom>
        </p:spPr>
        <p:txBody>
          <a:bodyPr vert="horz" lIns="0" anchor="ctr"/>
          <a:lstStyle>
            <a:lvl1pPr marL="0" indent="0" algn="ctr">
              <a:lnSpc>
                <a:spcPct val="80000"/>
              </a:lnSpc>
              <a:spcBef>
                <a:spcPts val="0"/>
              </a:spcBef>
              <a:buNone/>
              <a:defRPr sz="4400">
                <a:solidFill>
                  <a:srgbClr val="565656"/>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28798869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14" name="Picture 13"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28253" y="1258957"/>
            <a:ext cx="1975104" cy="637300"/>
          </a:xfrm>
          <a:prstGeom prst="rect">
            <a:avLst/>
          </a:prstGeom>
        </p:spPr>
      </p:pic>
      <p:sp>
        <p:nvSpPr>
          <p:cNvPr id="15" name="Title 1"/>
          <p:cNvSpPr>
            <a:spLocks noGrp="1"/>
          </p:cNvSpPr>
          <p:nvPr>
            <p:ph type="ctrTitle" hasCustomPrompt="1"/>
          </p:nvPr>
        </p:nvSpPr>
        <p:spPr>
          <a:xfrm>
            <a:off x="4412045" y="1971260"/>
            <a:ext cx="4481696" cy="615553"/>
          </a:xfrm>
          <a:prstGeom prst="rect">
            <a:avLst/>
          </a:prstGeom>
        </p:spPr>
        <p:txBody>
          <a:bodyPr wrap="square" lIns="0" tIns="0" rIns="0" bIns="0" anchor="b" anchorCtr="0">
            <a:spAutoFit/>
          </a:bodyPr>
          <a:lstStyle>
            <a:lvl1pPr algn="l">
              <a:lnSpc>
                <a:spcPct val="100000"/>
              </a:lnSpc>
              <a:defRPr sz="2000" b="1" baseline="0">
                <a:solidFill>
                  <a:schemeClr val="tx1"/>
                </a:solidFill>
              </a:defRPr>
            </a:lvl1pPr>
          </a:lstStyle>
          <a:p>
            <a:r>
              <a:rPr lang="en-US" dirty="0"/>
              <a:t>Presentation Title Here</a:t>
            </a:r>
            <a:br>
              <a:rPr lang="en-US" dirty="0"/>
            </a:br>
            <a:r>
              <a:rPr lang="en-US" dirty="0"/>
              <a:t>and Here</a:t>
            </a:r>
          </a:p>
        </p:txBody>
      </p:sp>
      <p:sp>
        <p:nvSpPr>
          <p:cNvPr id="16" name="Text Placeholder 14"/>
          <p:cNvSpPr>
            <a:spLocks noGrp="1"/>
          </p:cNvSpPr>
          <p:nvPr>
            <p:ph type="body" sz="quarter" idx="10" hasCustomPrompt="1"/>
          </p:nvPr>
        </p:nvSpPr>
        <p:spPr>
          <a:xfrm>
            <a:off x="4412045" y="2661816"/>
            <a:ext cx="4481696" cy="246221"/>
          </a:xfrm>
          <a:prstGeom prst="rect">
            <a:avLst/>
          </a:prstGeom>
        </p:spPr>
        <p:txBody>
          <a:bodyPr wrap="square" lIns="0" tIns="0" rIns="0" bIns="0">
            <a:sp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Subhead</a:t>
            </a:r>
          </a:p>
        </p:txBody>
      </p:sp>
      <p:sp>
        <p:nvSpPr>
          <p:cNvPr id="17" name="Text Placeholder 18"/>
          <p:cNvSpPr>
            <a:spLocks noGrp="1"/>
          </p:cNvSpPr>
          <p:nvPr>
            <p:ph type="body" sz="quarter" idx="11" hasCustomPrompt="1"/>
          </p:nvPr>
        </p:nvSpPr>
        <p:spPr>
          <a:xfrm>
            <a:off x="4412045" y="3504572"/>
            <a:ext cx="2534677" cy="215444"/>
          </a:xfrm>
          <a:prstGeom prst="rect">
            <a:avLst/>
          </a:prstGeom>
        </p:spPr>
        <p:txBody>
          <a:bodyPr wrap="square"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a:solidFill>
                  <a:schemeClr val="tx2"/>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Name of Presenter</a:t>
            </a:r>
          </a:p>
        </p:txBody>
      </p:sp>
      <p:sp>
        <p:nvSpPr>
          <p:cNvPr id="19" name="Text Placeholder 18"/>
          <p:cNvSpPr>
            <a:spLocks noGrp="1"/>
          </p:cNvSpPr>
          <p:nvPr>
            <p:ph type="body" sz="quarter" idx="12" hasCustomPrompt="1"/>
          </p:nvPr>
        </p:nvSpPr>
        <p:spPr>
          <a:xfrm>
            <a:off x="4412045" y="3775184"/>
            <a:ext cx="2534677" cy="215444"/>
          </a:xfrm>
          <a:prstGeom prst="rect">
            <a:avLst/>
          </a:prstGeom>
        </p:spPr>
        <p:txBody>
          <a:bodyPr wrap="square"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a:solidFill>
                  <a:schemeClr val="tx2"/>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00 Month, 2015</a:t>
            </a:r>
          </a:p>
        </p:txBody>
      </p:sp>
    </p:spTree>
    <p:extLst>
      <p:ext uri="{BB962C8B-B14F-4D97-AF65-F5344CB8AC3E}">
        <p14:creationId xmlns:p14="http://schemas.microsoft.com/office/powerpoint/2010/main" val="34348305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2"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5" name="Picture 4"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2930197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pic>
        <p:nvPicPr>
          <p:cNvPr id="3" name="Picture 2"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6" name="Picture 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5505982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1" name="Picture 10"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3" name="TextBox 2"/>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1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Agenda slide</a:t>
            </a:r>
          </a:p>
        </p:txBody>
      </p:sp>
      <p:sp>
        <p:nvSpPr>
          <p:cNvPr id="10" name="Text Placeholder 4"/>
          <p:cNvSpPr>
            <a:spLocks noGrp="1"/>
          </p:cNvSpPr>
          <p:nvPr>
            <p:ph type="body" sz="quarter" idx="11" hasCustomPrompt="1"/>
          </p:nvPr>
        </p:nvSpPr>
        <p:spPr>
          <a:xfrm>
            <a:off x="763199" y="1245600"/>
            <a:ext cx="7711201" cy="2129814"/>
          </a:xfrm>
          <a:prstGeom prst="rect">
            <a:avLst/>
          </a:prstGeom>
        </p:spPr>
        <p:txBody>
          <a:bodyPr wrap="square" lIns="0" tIns="0" rIns="0" bIns="0">
            <a:spAutoFit/>
          </a:bodyPr>
          <a:lstStyle>
            <a:lvl1pPr marL="182880" indent="-182880">
              <a:lnSpc>
                <a:spcPct val="110000"/>
              </a:lnSpc>
              <a:spcBef>
                <a:spcPts val="1200"/>
              </a:spcBef>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2"/>
            <a:r>
              <a:rPr lang="en-US" dirty="0"/>
              <a:t>Sub bullet #1 style insert your own text here</a:t>
            </a:r>
          </a:p>
          <a:p>
            <a:pPr lvl="3"/>
            <a:r>
              <a:rPr lang="en-US" dirty="0"/>
              <a:t>List bullet #1 style insert your own text here insert your own text here</a:t>
            </a:r>
          </a:p>
          <a:p>
            <a:pPr lvl="0"/>
            <a:r>
              <a:rPr lang="en-US" dirty="0"/>
              <a:t>Title for bulleted list</a:t>
            </a:r>
          </a:p>
          <a:p>
            <a:pPr lvl="2"/>
            <a:r>
              <a:rPr lang="en-US" dirty="0"/>
              <a:t>Sub bullet #1 style insert your own text here</a:t>
            </a:r>
          </a:p>
          <a:p>
            <a:pPr lvl="3"/>
            <a:r>
              <a:rPr lang="en-US" dirty="0"/>
              <a:t>List bullet #1 style insert your own text here insert your own text here</a:t>
            </a:r>
          </a:p>
          <a:p>
            <a:pPr lvl="3"/>
            <a:endParaRPr lang="en-US" dirty="0"/>
          </a:p>
        </p:txBody>
      </p:sp>
    </p:spTree>
    <p:extLst>
      <p:ext uri="{BB962C8B-B14F-4D97-AF65-F5344CB8AC3E}">
        <p14:creationId xmlns:p14="http://schemas.microsoft.com/office/powerpoint/2010/main" val="4830365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MAIN TEXT_A">
    <p:spTree>
      <p:nvGrpSpPr>
        <p:cNvPr id="1" name=""/>
        <p:cNvGrpSpPr/>
        <p:nvPr/>
      </p:nvGrpSpPr>
      <p:grpSpPr>
        <a:xfrm>
          <a:off x="0" y="0"/>
          <a:ext cx="0" cy="0"/>
          <a:chOff x="0" y="0"/>
          <a:chExt cx="0" cy="0"/>
        </a:xfrm>
      </p:grpSpPr>
      <p:pic>
        <p:nvPicPr>
          <p:cNvPr id="11" name="Picture 10"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3" name="TextBox 2"/>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
        <p:nvSpPr>
          <p:cNvPr id="1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14536777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AIN TEXT_B">
    <p:spTree>
      <p:nvGrpSpPr>
        <p:cNvPr id="1" name=""/>
        <p:cNvGrpSpPr/>
        <p:nvPr/>
      </p:nvGrpSpPr>
      <p:grpSpPr>
        <a:xfrm>
          <a:off x="0" y="0"/>
          <a:ext cx="0" cy="0"/>
          <a:chOff x="0" y="0"/>
          <a:chExt cx="0" cy="0"/>
        </a:xfrm>
      </p:grpSpPr>
      <p:pic>
        <p:nvPicPr>
          <p:cNvPr id="10" name="Picture 9"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8" name="TextBox 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1"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Tree>
    <p:extLst>
      <p:ext uri="{BB962C8B-B14F-4D97-AF65-F5344CB8AC3E}">
        <p14:creationId xmlns:p14="http://schemas.microsoft.com/office/powerpoint/2010/main" val="17971664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MAIN TEXT_C">
    <p:spTree>
      <p:nvGrpSpPr>
        <p:cNvPr id="1" name=""/>
        <p:cNvGrpSpPr/>
        <p:nvPr/>
      </p:nvGrpSpPr>
      <p:grpSpPr>
        <a:xfrm>
          <a:off x="0" y="0"/>
          <a:ext cx="0" cy="0"/>
          <a:chOff x="0" y="0"/>
          <a:chExt cx="0" cy="0"/>
        </a:xfrm>
      </p:grpSpPr>
      <p:pic>
        <p:nvPicPr>
          <p:cNvPr id="6" name="Picture 5"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823200" y="0"/>
            <a:ext cx="1320799" cy="1439733"/>
          </a:xfrm>
          <a:prstGeom prst="rect">
            <a:avLst/>
          </a:prstGeom>
        </p:spPr>
      </p:pic>
      <p:sp>
        <p:nvSpPr>
          <p:cNvPr id="9" name="TextBox 8"/>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7"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Tree>
    <p:extLst>
      <p:ext uri="{BB962C8B-B14F-4D97-AF65-F5344CB8AC3E}">
        <p14:creationId xmlns:p14="http://schemas.microsoft.com/office/powerpoint/2010/main" val="24117815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MAIN TEXT_D">
    <p:spTree>
      <p:nvGrpSpPr>
        <p:cNvPr id="1" name=""/>
        <p:cNvGrpSpPr/>
        <p:nvPr/>
      </p:nvGrpSpPr>
      <p:grpSpPr>
        <a:xfrm>
          <a:off x="0" y="0"/>
          <a:ext cx="0" cy="0"/>
          <a:chOff x="0" y="0"/>
          <a:chExt cx="0" cy="0"/>
        </a:xfrm>
      </p:grpSpPr>
      <p:pic>
        <p:nvPicPr>
          <p:cNvPr id="5" name="Picture 4"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8" name="TextBox 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7"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Tree>
    <p:extLst>
      <p:ext uri="{BB962C8B-B14F-4D97-AF65-F5344CB8AC3E}">
        <p14:creationId xmlns:p14="http://schemas.microsoft.com/office/powerpoint/2010/main" val="16639762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OLUMN TEXT_A">
    <p:spTree>
      <p:nvGrpSpPr>
        <p:cNvPr id="1" name=""/>
        <p:cNvGrpSpPr/>
        <p:nvPr/>
      </p:nvGrpSpPr>
      <p:grpSpPr>
        <a:xfrm>
          <a:off x="0" y="0"/>
          <a:ext cx="0" cy="0"/>
          <a:chOff x="0" y="0"/>
          <a:chExt cx="0" cy="0"/>
        </a:xfrm>
      </p:grpSpPr>
      <p:pic>
        <p:nvPicPr>
          <p:cNvPr id="14" name="Picture 13"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9" name="TextBox 8"/>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8" name="Text Placeholder 4"/>
          <p:cNvSpPr>
            <a:spLocks noGrp="1"/>
          </p:cNvSpPr>
          <p:nvPr>
            <p:ph type="body" sz="quarter" idx="14" hasCustomPrompt="1"/>
          </p:nvPr>
        </p:nvSpPr>
        <p:spPr>
          <a:xfrm>
            <a:off x="763199" y="1245600"/>
            <a:ext cx="3679201" cy="1929759"/>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
        <p:nvSpPr>
          <p:cNvPr id="20" name="Text Placeholder 4"/>
          <p:cNvSpPr>
            <a:spLocks noGrp="1"/>
          </p:cNvSpPr>
          <p:nvPr>
            <p:ph type="body" sz="quarter" idx="15" hasCustomPrompt="1"/>
          </p:nvPr>
        </p:nvSpPr>
        <p:spPr>
          <a:xfrm>
            <a:off x="4787999" y="1245600"/>
            <a:ext cx="3679201" cy="1929759"/>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37623526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LUMN TEXT_B">
    <p:spTree>
      <p:nvGrpSpPr>
        <p:cNvPr id="1" name=""/>
        <p:cNvGrpSpPr/>
        <p:nvPr/>
      </p:nvGrpSpPr>
      <p:grpSpPr>
        <a:xfrm>
          <a:off x="0" y="0"/>
          <a:ext cx="0" cy="0"/>
          <a:chOff x="0" y="0"/>
          <a:chExt cx="0" cy="0"/>
        </a:xfrm>
      </p:grpSpPr>
      <p:pic>
        <p:nvPicPr>
          <p:cNvPr id="6" name="Picture 5"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823200" y="0"/>
            <a:ext cx="1320799" cy="1439733"/>
          </a:xfrm>
          <a:prstGeom prst="rect">
            <a:avLst/>
          </a:prstGeom>
        </p:spPr>
      </p:pic>
      <p:sp>
        <p:nvSpPr>
          <p:cNvPr id="9" name="TextBox 8"/>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4" name="Text Placeholder 4"/>
          <p:cNvSpPr>
            <a:spLocks noGrp="1"/>
          </p:cNvSpPr>
          <p:nvPr>
            <p:ph type="body" sz="quarter" idx="14" hasCustomPrompt="1"/>
          </p:nvPr>
        </p:nvSpPr>
        <p:spPr>
          <a:xfrm>
            <a:off x="763199" y="1245600"/>
            <a:ext cx="3679201" cy="1929759"/>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
        <p:nvSpPr>
          <p:cNvPr id="15" name="Text Placeholder 4"/>
          <p:cNvSpPr>
            <a:spLocks noGrp="1"/>
          </p:cNvSpPr>
          <p:nvPr>
            <p:ph type="body" sz="quarter" idx="15" hasCustomPrompt="1"/>
          </p:nvPr>
        </p:nvSpPr>
        <p:spPr>
          <a:xfrm>
            <a:off x="4787999" y="1245600"/>
            <a:ext cx="3679201" cy="1929759"/>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39008060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HART SLIDE_CENTERED">
    <p:spTree>
      <p:nvGrpSpPr>
        <p:cNvPr id="1" name=""/>
        <p:cNvGrpSpPr/>
        <p:nvPr/>
      </p:nvGrpSpPr>
      <p:grpSpPr>
        <a:xfrm>
          <a:off x="0" y="0"/>
          <a:ext cx="0" cy="0"/>
          <a:chOff x="0" y="0"/>
          <a:chExt cx="0" cy="0"/>
        </a:xfrm>
      </p:grpSpPr>
      <p:pic>
        <p:nvPicPr>
          <p:cNvPr id="18" name="Picture 17"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7" name="Chart Placeholder 5"/>
          <p:cNvSpPr>
            <a:spLocks noGrp="1"/>
          </p:cNvSpPr>
          <p:nvPr>
            <p:ph type="chart" sz="quarter" idx="10" hasCustomPrompt="1"/>
          </p:nvPr>
        </p:nvSpPr>
        <p:spPr>
          <a:xfrm>
            <a:off x="2713038" y="1377883"/>
            <a:ext cx="3676650" cy="2757488"/>
          </a:xfrm>
          <a:prstGeom prst="rect">
            <a:avLst/>
          </a:prstGeom>
        </p:spPr>
        <p:txBody>
          <a:bodyPr vert="horz" anchor="ctr" anchorCtr="0"/>
          <a:lstStyle>
            <a:lvl1pPr marL="0" indent="0" algn="ctr">
              <a:buNone/>
              <a:defRPr sz="1200" i="1">
                <a:solidFill>
                  <a:schemeClr val="tx2"/>
                </a:solidFill>
              </a:defRPr>
            </a:lvl1pPr>
          </a:lstStyle>
          <a:p>
            <a:r>
              <a:rPr lang="en-US" dirty="0"/>
              <a:t>Insert Chart</a:t>
            </a:r>
          </a:p>
        </p:txBody>
      </p:sp>
      <p:sp>
        <p:nvSpPr>
          <p:cNvPr id="9" name="Text Placeholder 8"/>
          <p:cNvSpPr>
            <a:spLocks noGrp="1"/>
          </p:cNvSpPr>
          <p:nvPr>
            <p:ph type="body" sz="quarter" idx="11" hasCustomPrompt="1"/>
          </p:nvPr>
        </p:nvSpPr>
        <p:spPr>
          <a:xfrm>
            <a:off x="747648" y="1392667"/>
            <a:ext cx="1965389"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10" name="Text Placeholder 8"/>
          <p:cNvSpPr>
            <a:spLocks noGrp="1"/>
          </p:cNvSpPr>
          <p:nvPr>
            <p:ph type="body" sz="quarter" idx="12" hasCustomPrompt="1"/>
          </p:nvPr>
        </p:nvSpPr>
        <p:spPr>
          <a:xfrm>
            <a:off x="747648" y="2329241"/>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11" name="Text Placeholder 8"/>
          <p:cNvSpPr>
            <a:spLocks noGrp="1"/>
          </p:cNvSpPr>
          <p:nvPr>
            <p:ph type="body" sz="quarter" idx="13" hasCustomPrompt="1"/>
          </p:nvPr>
        </p:nvSpPr>
        <p:spPr>
          <a:xfrm>
            <a:off x="747648" y="3304109"/>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16"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sp>
        <p:nvSpPr>
          <p:cNvPr id="21" name="TextBox 2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7" name="Picture 16"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20"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23" name="Text Placeholder 8"/>
          <p:cNvSpPr>
            <a:spLocks noGrp="1"/>
          </p:cNvSpPr>
          <p:nvPr>
            <p:ph type="body" sz="quarter" idx="18" hasCustomPrompt="1"/>
          </p:nvPr>
        </p:nvSpPr>
        <p:spPr>
          <a:xfrm>
            <a:off x="6433649" y="1392667"/>
            <a:ext cx="1965389"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24" name="Text Placeholder 8"/>
          <p:cNvSpPr>
            <a:spLocks noGrp="1"/>
          </p:cNvSpPr>
          <p:nvPr>
            <p:ph type="body" sz="quarter" idx="19" hasCustomPrompt="1"/>
          </p:nvPr>
        </p:nvSpPr>
        <p:spPr>
          <a:xfrm>
            <a:off x="6433649" y="2329241"/>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
        <p:nvSpPr>
          <p:cNvPr id="25" name="Text Placeholder 8"/>
          <p:cNvSpPr>
            <a:spLocks noGrp="1"/>
          </p:cNvSpPr>
          <p:nvPr>
            <p:ph type="body" sz="quarter" idx="20" hasCustomPrompt="1"/>
          </p:nvPr>
        </p:nvSpPr>
        <p:spPr>
          <a:xfrm>
            <a:off x="6433649" y="3304109"/>
            <a:ext cx="1965390" cy="710964"/>
          </a:xfrm>
          <a:prstGeom prst="rect">
            <a:avLst/>
          </a:prstGeom>
        </p:spPr>
        <p:txBody>
          <a:bodyPr vert="horz" wrap="square" lIns="0" tIns="0" rIns="0" bIns="0">
            <a:spAutoFit/>
          </a:bodyPr>
          <a:lstStyle>
            <a:lvl1pPr marL="0" indent="0">
              <a:lnSpc>
                <a:spcPct val="110000"/>
              </a:lnSpc>
              <a:buNone/>
              <a:defRPr sz="1400" b="0" baseline="0">
                <a:solidFill>
                  <a:schemeClr val="tx2"/>
                </a:solidFill>
              </a:defRPr>
            </a:lvl1pPr>
          </a:lstStyle>
          <a:p>
            <a:pPr lvl="0"/>
            <a:r>
              <a:rPr lang="en-US" dirty="0"/>
              <a:t>Descriptor copy for graphs/charts. Replace with your own copy</a:t>
            </a:r>
          </a:p>
        </p:txBody>
      </p:sp>
    </p:spTree>
    <p:extLst>
      <p:ext uri="{BB962C8B-B14F-4D97-AF65-F5344CB8AC3E}">
        <p14:creationId xmlns:p14="http://schemas.microsoft.com/office/powerpoint/2010/main" val="29652796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HART SLIDE_RIGHT">
    <p:spTree>
      <p:nvGrpSpPr>
        <p:cNvPr id="1" name=""/>
        <p:cNvGrpSpPr/>
        <p:nvPr/>
      </p:nvGrpSpPr>
      <p:grpSpPr>
        <a:xfrm>
          <a:off x="0" y="0"/>
          <a:ext cx="0" cy="0"/>
          <a:chOff x="0" y="0"/>
          <a:chExt cx="0" cy="0"/>
        </a:xfrm>
      </p:grpSpPr>
      <p:pic>
        <p:nvPicPr>
          <p:cNvPr id="16" name="Picture 15"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0" y="0"/>
            <a:ext cx="1193799" cy="902922"/>
          </a:xfrm>
          <a:prstGeom prst="rect">
            <a:avLst/>
          </a:prstGeom>
        </p:spPr>
      </p:pic>
      <p:sp>
        <p:nvSpPr>
          <p:cNvPr id="4" name="Chart Placeholder 5"/>
          <p:cNvSpPr>
            <a:spLocks noGrp="1"/>
          </p:cNvSpPr>
          <p:nvPr>
            <p:ph type="chart" sz="quarter" idx="10" hasCustomPrompt="1"/>
          </p:nvPr>
        </p:nvSpPr>
        <p:spPr>
          <a:xfrm>
            <a:off x="4086520" y="1245600"/>
            <a:ext cx="4558888" cy="2994978"/>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a:t>
            </a:r>
            <a:r>
              <a:rPr lang="en-US" dirty="0" err="1"/>
              <a:t>Qlik</a:t>
            </a:r>
            <a:r>
              <a:rPr lang="en-US" dirty="0"/>
              <a:t> Industry Image</a:t>
            </a:r>
          </a:p>
          <a:p>
            <a:endParaRPr lang="en-US" dirty="0"/>
          </a:p>
        </p:txBody>
      </p:sp>
      <p:sp>
        <p:nvSpPr>
          <p:cNvPr id="18" name="TextBox 1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sp>
        <p:nvSpPr>
          <p:cNvPr id="10"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pic>
        <p:nvPicPr>
          <p:cNvPr id="14" name="Picture 13"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9" name="Text Placeholder 4"/>
          <p:cNvSpPr>
            <a:spLocks noGrp="1"/>
          </p:cNvSpPr>
          <p:nvPr>
            <p:ph type="body" sz="quarter" idx="14" hasCustomPrompt="1"/>
          </p:nvPr>
        </p:nvSpPr>
        <p:spPr>
          <a:xfrm>
            <a:off x="763199" y="1245600"/>
            <a:ext cx="3110401" cy="2224800"/>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20421352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HART SLIDE_LEFT">
    <p:spTree>
      <p:nvGrpSpPr>
        <p:cNvPr id="1" name=""/>
        <p:cNvGrpSpPr/>
        <p:nvPr/>
      </p:nvGrpSpPr>
      <p:grpSpPr>
        <a:xfrm>
          <a:off x="0" y="0"/>
          <a:ext cx="0" cy="0"/>
          <a:chOff x="0" y="0"/>
          <a:chExt cx="0" cy="0"/>
        </a:xfrm>
      </p:grpSpPr>
      <p:pic>
        <p:nvPicPr>
          <p:cNvPr id="16" name="Picture 15"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flipH="1">
            <a:off x="7997342" y="0"/>
            <a:ext cx="1146658" cy="868375"/>
          </a:xfrm>
          <a:prstGeom prst="rect">
            <a:avLst/>
          </a:prstGeom>
        </p:spPr>
      </p:pic>
      <p:sp>
        <p:nvSpPr>
          <p:cNvPr id="4" name="Chart Placeholder 5"/>
          <p:cNvSpPr>
            <a:spLocks noGrp="1"/>
          </p:cNvSpPr>
          <p:nvPr>
            <p:ph type="chart" sz="quarter" idx="10" hasCustomPrompt="1"/>
          </p:nvPr>
        </p:nvSpPr>
        <p:spPr>
          <a:xfrm>
            <a:off x="763199" y="1245600"/>
            <a:ext cx="4558888" cy="2994978"/>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a:t>
            </a:r>
            <a:r>
              <a:rPr lang="en-US" dirty="0" err="1"/>
              <a:t>Qlik</a:t>
            </a:r>
            <a:r>
              <a:rPr lang="en-US" dirty="0"/>
              <a:t> Industry Image</a:t>
            </a:r>
          </a:p>
          <a:p>
            <a:endParaRPr lang="en-US" dirty="0"/>
          </a:p>
        </p:txBody>
      </p:sp>
      <p:sp>
        <p:nvSpPr>
          <p:cNvPr id="18" name="TextBox 1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sp>
        <p:nvSpPr>
          <p:cNvPr id="10"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pic>
        <p:nvPicPr>
          <p:cNvPr id="14" name="Picture 13"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5" name="Text Placeholder 4"/>
          <p:cNvSpPr>
            <a:spLocks noGrp="1"/>
          </p:cNvSpPr>
          <p:nvPr>
            <p:ph type="body" sz="quarter" idx="14" hasCustomPrompt="1"/>
          </p:nvPr>
        </p:nvSpPr>
        <p:spPr>
          <a:xfrm>
            <a:off x="5535007" y="1245600"/>
            <a:ext cx="3110401" cy="2224800"/>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24999131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HART ONLY">
    <p:spTree>
      <p:nvGrpSpPr>
        <p:cNvPr id="1" name=""/>
        <p:cNvGrpSpPr/>
        <p:nvPr/>
      </p:nvGrpSpPr>
      <p:grpSpPr>
        <a:xfrm>
          <a:off x="0" y="0"/>
          <a:ext cx="0" cy="0"/>
          <a:chOff x="0" y="0"/>
          <a:chExt cx="0" cy="0"/>
        </a:xfrm>
      </p:grpSpPr>
      <p:pic>
        <p:nvPicPr>
          <p:cNvPr id="9" name="Picture 8"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63198" y="1245600"/>
            <a:ext cx="7711201" cy="3554999"/>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1" name="TextBox 1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14051680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HART_TEXT TOP">
    <p:spTree>
      <p:nvGrpSpPr>
        <p:cNvPr id="1" name=""/>
        <p:cNvGrpSpPr/>
        <p:nvPr/>
      </p:nvGrpSpPr>
      <p:grpSpPr>
        <a:xfrm>
          <a:off x="0" y="0"/>
          <a:ext cx="0" cy="0"/>
          <a:chOff x="0" y="0"/>
          <a:chExt cx="0" cy="0"/>
        </a:xfrm>
      </p:grpSpPr>
      <p:pic>
        <p:nvPicPr>
          <p:cNvPr id="9" name="Picture 8"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63198" y="2453054"/>
            <a:ext cx="7882211" cy="2347545"/>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1" name="TextBox 1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5" name="Text Placeholder 4"/>
          <p:cNvSpPr>
            <a:spLocks noGrp="1"/>
          </p:cNvSpPr>
          <p:nvPr>
            <p:ph type="body" sz="quarter" idx="14" hasCustomPrompt="1"/>
          </p:nvPr>
        </p:nvSpPr>
        <p:spPr>
          <a:xfrm>
            <a:off x="763199" y="1245600"/>
            <a:ext cx="7882209" cy="1228028"/>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a:t>
            </a:r>
          </a:p>
        </p:txBody>
      </p:sp>
    </p:spTree>
    <p:extLst>
      <p:ext uri="{BB962C8B-B14F-4D97-AF65-F5344CB8AC3E}">
        <p14:creationId xmlns:p14="http://schemas.microsoft.com/office/powerpoint/2010/main" val="192791793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HART_TEXT BOTTOM">
    <p:spTree>
      <p:nvGrpSpPr>
        <p:cNvPr id="1" name=""/>
        <p:cNvGrpSpPr/>
        <p:nvPr/>
      </p:nvGrpSpPr>
      <p:grpSpPr>
        <a:xfrm>
          <a:off x="0" y="0"/>
          <a:ext cx="0" cy="0"/>
          <a:chOff x="0" y="0"/>
          <a:chExt cx="0" cy="0"/>
        </a:xfrm>
      </p:grpSpPr>
      <p:pic>
        <p:nvPicPr>
          <p:cNvPr id="9" name="Picture 8"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63198" y="1226475"/>
            <a:ext cx="7882211" cy="2347545"/>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1" name="TextBox 1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6" name="Text Placeholder 4"/>
          <p:cNvSpPr>
            <a:spLocks noGrp="1"/>
          </p:cNvSpPr>
          <p:nvPr>
            <p:ph type="body" sz="quarter" idx="14" hasCustomPrompt="1"/>
          </p:nvPr>
        </p:nvSpPr>
        <p:spPr>
          <a:xfrm>
            <a:off x="763199" y="3670992"/>
            <a:ext cx="7882209" cy="1228028"/>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a:t>
            </a:r>
          </a:p>
        </p:txBody>
      </p:sp>
    </p:spTree>
    <p:extLst>
      <p:ext uri="{BB962C8B-B14F-4D97-AF65-F5344CB8AC3E}">
        <p14:creationId xmlns:p14="http://schemas.microsoft.com/office/powerpoint/2010/main" val="18754669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HART_WITH  SMALL HEADER">
    <p:spTree>
      <p:nvGrpSpPr>
        <p:cNvPr id="1" name=""/>
        <p:cNvGrpSpPr/>
        <p:nvPr/>
      </p:nvGrpSpPr>
      <p:grpSpPr>
        <a:xfrm>
          <a:off x="0" y="0"/>
          <a:ext cx="0" cy="0"/>
          <a:chOff x="0" y="0"/>
          <a:chExt cx="0" cy="0"/>
        </a:xfrm>
      </p:grpSpPr>
      <p:sp>
        <p:nvSpPr>
          <p:cNvPr id="7" name="Chart Placeholder 5"/>
          <p:cNvSpPr>
            <a:spLocks noGrp="1"/>
          </p:cNvSpPr>
          <p:nvPr>
            <p:ph type="chart" sz="quarter" idx="10" hasCustomPrompt="1"/>
          </p:nvPr>
        </p:nvSpPr>
        <p:spPr>
          <a:xfrm>
            <a:off x="818386" y="1245600"/>
            <a:ext cx="2898480" cy="2656800"/>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a:t>
            </a:r>
            <a:r>
              <a:rPr lang="en-US" dirty="0" err="1"/>
              <a:t>Qlik</a:t>
            </a:r>
            <a:r>
              <a:rPr lang="en-US" dirty="0"/>
              <a:t> Industry Image</a:t>
            </a:r>
          </a:p>
          <a:p>
            <a:endParaRPr lang="en-US" dirty="0"/>
          </a:p>
        </p:txBody>
      </p:sp>
      <p:sp>
        <p:nvSpPr>
          <p:cNvPr id="8" name="Title 1"/>
          <p:cNvSpPr>
            <a:spLocks noGrp="1"/>
          </p:cNvSpPr>
          <p:nvPr>
            <p:ph type="title" hasCustomPrompt="1"/>
          </p:nvPr>
        </p:nvSpPr>
        <p:spPr>
          <a:xfrm>
            <a:off x="3869010" y="777043"/>
            <a:ext cx="3251457" cy="369332"/>
          </a:xfrm>
          <a:prstGeom prst="rect">
            <a:avLst/>
          </a:prstGeom>
        </p:spPr>
        <p:txBody>
          <a:bodyPr wrap="square" lIns="0" tIns="0" rIns="0" bIns="0" anchor="t" anchorCtr="0">
            <a:spAutoFit/>
          </a:bodyPr>
          <a:lstStyle>
            <a:lvl1pPr algn="l">
              <a:defRPr sz="2400" b="0">
                <a:solidFill>
                  <a:schemeClr val="tx1"/>
                </a:solidFill>
              </a:defRPr>
            </a:lvl1pPr>
          </a:lstStyle>
          <a:p>
            <a:r>
              <a:rPr lang="en-US" dirty="0"/>
              <a:t>Main headline here</a:t>
            </a:r>
          </a:p>
        </p:txBody>
      </p:sp>
      <p:cxnSp>
        <p:nvCxnSpPr>
          <p:cNvPr id="3" name="Straight Connector 2"/>
          <p:cNvCxnSpPr/>
          <p:nvPr userDrawn="1"/>
        </p:nvCxnSpPr>
        <p:spPr>
          <a:xfrm>
            <a:off x="3852334" y="1161943"/>
            <a:ext cx="4620096"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0" name="Picture 9"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12" name="Picture 11"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ext Placeholder 4"/>
          <p:cNvSpPr>
            <a:spLocks noGrp="1"/>
          </p:cNvSpPr>
          <p:nvPr>
            <p:ph type="body" sz="quarter" idx="14" hasCustomPrompt="1"/>
          </p:nvPr>
        </p:nvSpPr>
        <p:spPr>
          <a:xfrm>
            <a:off x="3869011" y="1245600"/>
            <a:ext cx="4603419" cy="1683538"/>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11462555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pic>
        <p:nvPicPr>
          <p:cNvPr id="20" name="Picture 1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21" name="Picture 20"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4" name="Text Placeholder 15"/>
          <p:cNvSpPr>
            <a:spLocks noGrp="1"/>
          </p:cNvSpPr>
          <p:nvPr>
            <p:ph type="body" sz="quarter" idx="17" hasCustomPrompt="1"/>
          </p:nvPr>
        </p:nvSpPr>
        <p:spPr>
          <a:xfrm>
            <a:off x="763198" y="3734301"/>
            <a:ext cx="7711201" cy="138499"/>
          </a:xfrm>
          <a:prstGeom prst="rect">
            <a:avLst/>
          </a:prstGeom>
        </p:spPr>
        <p:txBody>
          <a:bodyPr vert="horz" wrap="square" lIns="0" tIns="0" rIns="0" bIns="0">
            <a:spAutoFit/>
          </a:bodyPr>
          <a:lstStyle>
            <a:lvl1pPr marL="0" indent="0">
              <a:buNone/>
              <a:defRPr sz="900" b="1" baseline="0">
                <a:solidFill>
                  <a:schemeClr val="tx2"/>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Title of Publication and Date where quote was pulled</a:t>
            </a:r>
          </a:p>
        </p:txBody>
      </p:sp>
      <p:sp>
        <p:nvSpPr>
          <p:cNvPr id="5" name="Text Placeholder 15"/>
          <p:cNvSpPr>
            <a:spLocks noGrp="1"/>
          </p:cNvSpPr>
          <p:nvPr>
            <p:ph type="body" sz="quarter" idx="18" hasCustomPrompt="1"/>
          </p:nvPr>
        </p:nvSpPr>
        <p:spPr>
          <a:xfrm>
            <a:off x="763198" y="3910968"/>
            <a:ext cx="7711201" cy="369332"/>
          </a:xfrm>
          <a:prstGeom prst="rect">
            <a:avLst/>
          </a:prstGeom>
        </p:spPr>
        <p:txBody>
          <a:bodyPr vert="horz" wrap="square" lIns="0" tIns="0" rIns="0" bIns="0">
            <a:spAutoFit/>
          </a:bodyPr>
          <a:lstStyle>
            <a:lvl1pPr marL="0" indent="0">
              <a:buNone/>
              <a:defRPr sz="800"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p>
        </p:txBody>
      </p:sp>
      <p:sp>
        <p:nvSpPr>
          <p:cNvPr id="17" name="TextBox 16"/>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9" name="Picture 8"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13"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8" name="Text Placeholder 9"/>
          <p:cNvSpPr>
            <a:spLocks noGrp="1"/>
          </p:cNvSpPr>
          <p:nvPr>
            <p:ph type="body" sz="quarter" idx="21" hasCustomPrompt="1"/>
          </p:nvPr>
        </p:nvSpPr>
        <p:spPr>
          <a:xfrm>
            <a:off x="763199" y="1222688"/>
            <a:ext cx="7711201" cy="2261816"/>
          </a:xfrm>
          <a:prstGeom prst="rect">
            <a:avLst/>
          </a:prstGeom>
        </p:spPr>
        <p:txBody>
          <a:bodyPr vert="horz" wrap="none" lIns="0" tIns="0" rIns="0" bIns="0" anchor="ctr">
            <a:no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800" b="1" baseline="0">
                <a:solidFill>
                  <a:schemeClr val="accent1"/>
                </a:solidFill>
              </a:defRPr>
            </a:lvl1pPr>
            <a:lvl2pPr marL="457200" indent="0">
              <a:buNone/>
              <a:defRPr b="1">
                <a:solidFill>
                  <a:schemeClr val="accent1"/>
                </a:solidFill>
              </a:defRPr>
            </a:lvl2pPr>
            <a:lvl3pPr marL="914400" indent="0">
              <a:buNone/>
              <a:defRPr b="1">
                <a:solidFill>
                  <a:schemeClr val="accent1"/>
                </a:solidFill>
              </a:defRPr>
            </a:lvl3pPr>
            <a:lvl4pPr marL="1371600" indent="0">
              <a:buNone/>
              <a:defRPr b="1">
                <a:solidFill>
                  <a:schemeClr val="accent1"/>
                </a:solidFill>
              </a:defRPr>
            </a:lvl4pPr>
            <a:lvl5pPr marL="1828800" indent="0">
              <a:buNone/>
              <a:defRPr b="1">
                <a:solidFill>
                  <a:schemeClr val="accent1"/>
                </a:solidFill>
              </a:defRPr>
            </a:lvl5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“Insert quote here and adjust </a:t>
            </a:r>
            <a:br>
              <a:rPr lang="en-US" dirty="0"/>
            </a:br>
            <a:r>
              <a:rPr lang="en-US" dirty="0"/>
              <a:t>the quotation marks to suit </a:t>
            </a:r>
            <a:br>
              <a:rPr lang="en-US" dirty="0"/>
            </a:br>
            <a:r>
              <a:rPr lang="en-US" dirty="0"/>
              <a:t>your quote length.”</a:t>
            </a:r>
          </a:p>
        </p:txBody>
      </p:sp>
    </p:spTree>
    <p:extLst>
      <p:ext uri="{BB962C8B-B14F-4D97-AF65-F5344CB8AC3E}">
        <p14:creationId xmlns:p14="http://schemas.microsoft.com/office/powerpoint/2010/main" val="41766289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ER SNAPSHOT_A">
    <p:spTree>
      <p:nvGrpSpPr>
        <p:cNvPr id="1" name=""/>
        <p:cNvGrpSpPr/>
        <p:nvPr/>
      </p:nvGrpSpPr>
      <p:grpSpPr>
        <a:xfrm>
          <a:off x="0" y="0"/>
          <a:ext cx="0" cy="0"/>
          <a:chOff x="0" y="0"/>
          <a:chExt cx="0" cy="0"/>
        </a:xfrm>
      </p:grpSpPr>
      <p:pic>
        <p:nvPicPr>
          <p:cNvPr id="40" name="Picture 3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ext Placeholder 8"/>
          <p:cNvSpPr>
            <a:spLocks noGrp="1"/>
          </p:cNvSpPr>
          <p:nvPr>
            <p:ph type="body" sz="quarter" idx="25" hasCustomPrompt="1"/>
          </p:nvPr>
        </p:nvSpPr>
        <p:spPr>
          <a:xfrm>
            <a:off x="763199" y="1972615"/>
            <a:ext cx="3664288" cy="1218795"/>
          </a:xfrm>
          <a:prstGeom prst="rect">
            <a:avLst/>
          </a:prstGeom>
        </p:spPr>
        <p:txBody>
          <a:bodyPr vert="horz" wrap="square" lIns="0" tIns="0" rIns="0" bIns="0">
            <a:spAutoFit/>
          </a:bodyPr>
          <a:lstStyle>
            <a:lvl1pPr marL="0" indent="0">
              <a:lnSpc>
                <a:spcPct val="100000"/>
              </a:lnSpc>
              <a:spcBef>
                <a:spcPts val="0"/>
              </a:spcBef>
              <a:spcAft>
                <a:spcPts val="0"/>
              </a:spcAft>
              <a:buClr>
                <a:schemeClr val="accent1"/>
              </a:buClr>
              <a:buFont typeface="Arial"/>
              <a:buNone/>
              <a:tabLst>
                <a:tab pos="115888" algn="l"/>
              </a:tabLst>
              <a:defRPr sz="1200" b="0" baseline="0">
                <a:solidFill>
                  <a:schemeClr val="accent1"/>
                </a:solidFill>
              </a:defRPr>
            </a:lvl1pPr>
          </a:lstStyle>
          <a:p>
            <a:pPr>
              <a:lnSpc>
                <a:spcPct val="110000"/>
              </a:lnSpc>
            </a:pPr>
            <a:r>
              <a:rPr lang="en-US" sz="1200" dirty="0">
                <a:solidFill>
                  <a:schemeClr val="accent1"/>
                </a:solidFill>
              </a:rPr>
              <a:t>“Customer quote goes here. The following copy is an example. We call the application we built using </a:t>
            </a:r>
            <a:r>
              <a:rPr lang="en-US" sz="1200" dirty="0" err="1">
                <a:solidFill>
                  <a:schemeClr val="accent1"/>
                </a:solidFill>
              </a:rPr>
              <a:t>QlikView</a:t>
            </a:r>
            <a:r>
              <a:rPr lang="en-US" sz="1200" dirty="0">
                <a:solidFill>
                  <a:schemeClr val="accent1"/>
                </a:solidFill>
              </a:rPr>
              <a:t> our ‘window’ because it lets us immediately see into over a billion data records to find the important stories locked inside the data. With this platform we…”</a:t>
            </a:r>
            <a:endParaRPr lang="en-US" sz="1200" i="1" dirty="0">
              <a:solidFill>
                <a:schemeClr val="accent1"/>
              </a:solidFill>
            </a:endParaRPr>
          </a:p>
        </p:txBody>
      </p:sp>
      <p:cxnSp>
        <p:nvCxnSpPr>
          <p:cNvPr id="9" name="Straight Connector 8"/>
          <p:cNvCxnSpPr/>
          <p:nvPr userDrawn="1"/>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a:off x="4766456" y="218759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4766456" y="355480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25" name="Text Placeholder 4"/>
          <p:cNvSpPr>
            <a:spLocks noGrp="1"/>
          </p:cNvSpPr>
          <p:nvPr>
            <p:ph type="body" sz="quarter" idx="10" hasCustomPrompt="1"/>
          </p:nvPr>
        </p:nvSpPr>
        <p:spPr>
          <a:xfrm>
            <a:off x="4766458" y="1002826"/>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Challenges</a:t>
            </a:r>
          </a:p>
        </p:txBody>
      </p:sp>
      <p:sp>
        <p:nvSpPr>
          <p:cNvPr id="26" name="Text Placeholder 7"/>
          <p:cNvSpPr>
            <a:spLocks noGrp="1"/>
          </p:cNvSpPr>
          <p:nvPr>
            <p:ph type="body" sz="quarter" idx="11" hasCustomPrompt="1"/>
          </p:nvPr>
        </p:nvSpPr>
        <p:spPr>
          <a:xfrm>
            <a:off x="4766457" y="1326061"/>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9" name="Text Placeholder 4"/>
          <p:cNvSpPr>
            <a:spLocks noGrp="1"/>
          </p:cNvSpPr>
          <p:nvPr>
            <p:ph type="body" sz="quarter" idx="35" hasCustomPrompt="1"/>
          </p:nvPr>
        </p:nvSpPr>
        <p:spPr>
          <a:xfrm>
            <a:off x="4766458" y="2324925"/>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Solution</a:t>
            </a:r>
          </a:p>
        </p:txBody>
      </p:sp>
      <p:sp>
        <p:nvSpPr>
          <p:cNvPr id="33" name="Text Placeholder 4"/>
          <p:cNvSpPr>
            <a:spLocks noGrp="1"/>
          </p:cNvSpPr>
          <p:nvPr>
            <p:ph type="body" sz="quarter" idx="37" hasCustomPrompt="1"/>
          </p:nvPr>
        </p:nvSpPr>
        <p:spPr>
          <a:xfrm>
            <a:off x="4766458" y="3718205"/>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Benefits</a:t>
            </a:r>
          </a:p>
        </p:txBody>
      </p:sp>
      <p:sp>
        <p:nvSpPr>
          <p:cNvPr id="37" name="Text Placeholder 4"/>
          <p:cNvSpPr>
            <a:spLocks noGrp="1"/>
          </p:cNvSpPr>
          <p:nvPr>
            <p:ph type="body" sz="quarter" idx="39" hasCustomPrompt="1"/>
          </p:nvPr>
        </p:nvSpPr>
        <p:spPr>
          <a:xfrm>
            <a:off x="758646" y="3717373"/>
            <a:ext cx="3685776"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About [Company Name Here]</a:t>
            </a:r>
          </a:p>
        </p:txBody>
      </p:sp>
      <p:sp>
        <p:nvSpPr>
          <p:cNvPr id="38" name="Text Placeholder 7"/>
          <p:cNvSpPr>
            <a:spLocks noGrp="1"/>
          </p:cNvSpPr>
          <p:nvPr>
            <p:ph type="body" sz="quarter" idx="40" hasCustomPrompt="1"/>
          </p:nvPr>
        </p:nvSpPr>
        <p:spPr>
          <a:xfrm>
            <a:off x="758645" y="4074476"/>
            <a:ext cx="3685776" cy="555793"/>
          </a:xfrm>
          <a:prstGeom prst="rect">
            <a:avLst/>
          </a:prstGeom>
        </p:spPr>
        <p:txBody>
          <a:bodyPr wrap="square" lIns="0" tIns="0" rIns="0" bIns="0">
            <a:spAutoFit/>
          </a:bodyPr>
          <a:lstStyle>
            <a:lvl1pPr marL="182880" indent="-182880">
              <a:lnSpc>
                <a:spcPct val="110000"/>
              </a:lnSpc>
              <a:spcBef>
                <a:spcPts val="0"/>
              </a:spcBef>
              <a:buClr>
                <a:schemeClr val="accent1"/>
              </a:buClr>
              <a:defRPr sz="1100" baseline="0">
                <a:solidFill>
                  <a:schemeClr val="tx2"/>
                </a:solidFill>
              </a:defRPr>
            </a:lvl1pPr>
            <a:lvl2pPr marL="455613" indent="-230188">
              <a:lnSpc>
                <a:spcPct val="130000"/>
              </a:lnSpc>
              <a:buClr>
                <a:schemeClr val="accent1"/>
              </a:buClr>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Insert customer content here</a:t>
            </a:r>
          </a:p>
          <a:p>
            <a:pPr lvl="0"/>
            <a:r>
              <a:rPr lang="en-US" dirty="0"/>
              <a:t>Insert customer content here</a:t>
            </a:r>
          </a:p>
          <a:p>
            <a:pPr lvl="0"/>
            <a:r>
              <a:rPr lang="en-US" dirty="0"/>
              <a:t>Insert customer content here</a:t>
            </a:r>
          </a:p>
        </p:txBody>
      </p:sp>
      <p:sp>
        <p:nvSpPr>
          <p:cNvPr id="39" name="Text Placeholder 7"/>
          <p:cNvSpPr>
            <a:spLocks noGrp="1"/>
          </p:cNvSpPr>
          <p:nvPr>
            <p:ph type="body" sz="quarter" idx="41" hasCustomPrompt="1"/>
          </p:nvPr>
        </p:nvSpPr>
        <p:spPr>
          <a:xfrm>
            <a:off x="763199" y="3243814"/>
            <a:ext cx="3664289" cy="220060"/>
          </a:xfrm>
          <a:prstGeom prst="rect">
            <a:avLst/>
          </a:prstGeom>
        </p:spPr>
        <p:txBody>
          <a:bodyPr wrap="square" lIns="0" tIns="0" rIns="0" bIns="0">
            <a:spAutoFit/>
          </a:bodyPr>
          <a:lstStyle>
            <a:lvl1pPr marL="0" indent="0">
              <a:lnSpc>
                <a:spcPct val="130000"/>
              </a:lnSpc>
              <a:spcBef>
                <a:spcPts val="0"/>
              </a:spcBef>
              <a:buClr>
                <a:schemeClr val="accent1"/>
              </a:buClr>
              <a:buNone/>
              <a:defRPr sz="1100" baseline="0">
                <a:solidFill>
                  <a:schemeClr val="tx2"/>
                </a:solidFill>
              </a:defRPr>
            </a:lvl1pPr>
            <a:lvl2pPr marL="225425" indent="0">
              <a:lnSpc>
                <a:spcPct val="130000"/>
              </a:lnSpc>
              <a:spcBef>
                <a:spcPts val="0"/>
              </a:spcBef>
              <a:buClr>
                <a:schemeClr val="accent1"/>
              </a:buClr>
              <a:buNone/>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First and Last Name, Title</a:t>
            </a:r>
          </a:p>
        </p:txBody>
      </p:sp>
      <p:sp>
        <p:nvSpPr>
          <p:cNvPr id="42" name="Picture Placeholder 7"/>
          <p:cNvSpPr>
            <a:spLocks noGrp="1"/>
          </p:cNvSpPr>
          <p:nvPr>
            <p:ph type="pic" sz="quarter" idx="42" hasCustomPrompt="1"/>
          </p:nvPr>
        </p:nvSpPr>
        <p:spPr>
          <a:xfrm>
            <a:off x="780133" y="1002826"/>
            <a:ext cx="3664288" cy="822980"/>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 Here</a:t>
            </a:r>
          </a:p>
        </p:txBody>
      </p:sp>
      <p:cxnSp>
        <p:nvCxnSpPr>
          <p:cNvPr id="44" name="Straight Connector 43"/>
          <p:cNvCxnSpPr/>
          <p:nvPr userDrawn="1"/>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userDrawn="1"/>
        </p:nvCxnSpPr>
        <p:spPr>
          <a:xfrm flipH="1">
            <a:off x="4766455" y="2147118"/>
            <a:ext cx="372777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userDrawn="1"/>
        </p:nvCxnSpPr>
        <p:spPr>
          <a:xfrm flipH="1">
            <a:off x="4766455" y="3542732"/>
            <a:ext cx="3727780" cy="12071"/>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userDrawn="1"/>
        </p:nvCxnSpPr>
        <p:spPr>
          <a:xfrm flipH="1">
            <a:off x="758645" y="3542732"/>
            <a:ext cx="36857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23" name="Picture 22"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27" name="Text Placeholder 7"/>
          <p:cNvSpPr>
            <a:spLocks noGrp="1"/>
          </p:cNvSpPr>
          <p:nvPr>
            <p:ph type="body" sz="quarter" idx="43" hasCustomPrompt="1"/>
          </p:nvPr>
        </p:nvSpPr>
        <p:spPr>
          <a:xfrm>
            <a:off x="4766458" y="2649744"/>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8" name="Text Placeholder 7"/>
          <p:cNvSpPr>
            <a:spLocks noGrp="1"/>
          </p:cNvSpPr>
          <p:nvPr>
            <p:ph type="body" sz="quarter" idx="44" hasCustomPrompt="1"/>
          </p:nvPr>
        </p:nvSpPr>
        <p:spPr>
          <a:xfrm>
            <a:off x="4766455" y="4041273"/>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2370483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ER SNAPSHOT_B">
    <p:spTree>
      <p:nvGrpSpPr>
        <p:cNvPr id="1" name=""/>
        <p:cNvGrpSpPr/>
        <p:nvPr/>
      </p:nvGrpSpPr>
      <p:grpSpPr>
        <a:xfrm>
          <a:off x="0" y="0"/>
          <a:ext cx="0" cy="0"/>
          <a:chOff x="0" y="0"/>
          <a:chExt cx="0" cy="0"/>
        </a:xfrm>
      </p:grpSpPr>
      <p:pic>
        <p:nvPicPr>
          <p:cNvPr id="46" name="Picture 45"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sp>
        <p:nvSpPr>
          <p:cNvPr id="4" name="Picture Placeholder 7"/>
          <p:cNvSpPr>
            <a:spLocks noGrp="1"/>
          </p:cNvSpPr>
          <p:nvPr>
            <p:ph type="pic" sz="quarter" idx="13" hasCustomPrompt="1"/>
          </p:nvPr>
        </p:nvSpPr>
        <p:spPr>
          <a:xfrm>
            <a:off x="780133" y="2187592"/>
            <a:ext cx="3664288" cy="2552693"/>
          </a:xfrm>
          <a:prstGeom prst="rect">
            <a:avLst/>
          </a:prstGeom>
          <a:noFill/>
          <a:ln w="76200" cmpd="sng">
            <a:noFill/>
          </a:ln>
          <a:effectLst/>
        </p:spPr>
        <p:txBody>
          <a:bodyPr anchor="ctr" anchorCtr="0"/>
          <a:lstStyle>
            <a:lvl1pPr marL="0" indent="0" algn="ctr">
              <a:buNone/>
              <a:defRPr sz="1200" i="1">
                <a:solidFill>
                  <a:schemeClr val="tx2"/>
                </a:solidFill>
              </a:defRPr>
            </a:lvl1pPr>
          </a:lstStyle>
          <a:p>
            <a:r>
              <a:rPr lang="en-US" dirty="0"/>
              <a:t>Insert </a:t>
            </a:r>
            <a:r>
              <a:rPr lang="en-US" dirty="0" err="1"/>
              <a:t>Qlik</a:t>
            </a:r>
            <a:r>
              <a:rPr lang="en-US" dirty="0"/>
              <a:t> Industry Image</a:t>
            </a:r>
          </a:p>
        </p:txBody>
      </p:sp>
      <p:sp>
        <p:nvSpPr>
          <p:cNvPr id="20" name="TextBox 19"/>
          <p:cNvSpPr txBox="1"/>
          <p:nvPr userDrawn="1"/>
        </p:nvSpPr>
        <p:spPr>
          <a:xfrm>
            <a:off x="13303750" y="4839464"/>
            <a:ext cx="822960" cy="230832"/>
          </a:xfrm>
          <a:prstGeom prst="rect">
            <a:avLst/>
          </a:prstGeom>
          <a:noFill/>
        </p:spPr>
        <p:txBody>
          <a:bodyPr wrap="square" rtlCol="0">
            <a:spAutoFit/>
          </a:bodyPr>
          <a:lstStyle/>
          <a:p>
            <a:pPr algn="r"/>
            <a:fld id="{E8FE2E68-F185-5D47-B25F-652B0924F704}" type="slidenum">
              <a:rPr lang="en-US" sz="850" smtClean="0">
                <a:solidFill>
                  <a:schemeClr val="tx2">
                    <a:lumMod val="40000"/>
                    <a:lumOff val="60000"/>
                  </a:schemeClr>
                </a:solidFill>
              </a:rPr>
              <a:pPr algn="r"/>
              <a:t>‹#›</a:t>
            </a:fld>
            <a:endParaRPr lang="en-US" sz="850" dirty="0">
              <a:solidFill>
                <a:schemeClr val="tx2">
                  <a:lumMod val="40000"/>
                  <a:lumOff val="60000"/>
                </a:schemeClr>
              </a:solidFill>
            </a:endParaRPr>
          </a:p>
        </p:txBody>
      </p:sp>
      <p:cxnSp>
        <p:nvCxnSpPr>
          <p:cNvPr id="42" name="Straight Connector 41"/>
          <p:cNvCxnSpPr/>
          <p:nvPr userDrawn="1"/>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userDrawn="1"/>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21" name="Picture 20"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22"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cxnSp>
        <p:nvCxnSpPr>
          <p:cNvPr id="23" name="Straight Connector 22"/>
          <p:cNvCxnSpPr/>
          <p:nvPr userDrawn="1"/>
        </p:nvCxnSpPr>
        <p:spPr>
          <a:xfrm>
            <a:off x="4766456" y="218759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userDrawn="1"/>
        </p:nvCxnSpPr>
        <p:spPr>
          <a:xfrm>
            <a:off x="4766456" y="3554803"/>
            <a:ext cx="3727779"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31" name="Text Placeholder 4"/>
          <p:cNvSpPr>
            <a:spLocks noGrp="1"/>
          </p:cNvSpPr>
          <p:nvPr>
            <p:ph type="body" sz="quarter" idx="10" hasCustomPrompt="1"/>
          </p:nvPr>
        </p:nvSpPr>
        <p:spPr>
          <a:xfrm>
            <a:off x="4766458" y="1002826"/>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Challenges</a:t>
            </a:r>
          </a:p>
        </p:txBody>
      </p:sp>
      <p:sp>
        <p:nvSpPr>
          <p:cNvPr id="32" name="Text Placeholder 7"/>
          <p:cNvSpPr>
            <a:spLocks noGrp="1"/>
          </p:cNvSpPr>
          <p:nvPr>
            <p:ph type="body" sz="quarter" idx="11" hasCustomPrompt="1"/>
          </p:nvPr>
        </p:nvSpPr>
        <p:spPr>
          <a:xfrm>
            <a:off x="4766457" y="1326061"/>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33" name="Text Placeholder 4"/>
          <p:cNvSpPr>
            <a:spLocks noGrp="1"/>
          </p:cNvSpPr>
          <p:nvPr>
            <p:ph type="body" sz="quarter" idx="35" hasCustomPrompt="1"/>
          </p:nvPr>
        </p:nvSpPr>
        <p:spPr>
          <a:xfrm>
            <a:off x="4766458" y="2324925"/>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Solution</a:t>
            </a:r>
          </a:p>
        </p:txBody>
      </p:sp>
      <p:sp>
        <p:nvSpPr>
          <p:cNvPr id="34" name="Text Placeholder 4"/>
          <p:cNvSpPr>
            <a:spLocks noGrp="1"/>
          </p:cNvSpPr>
          <p:nvPr>
            <p:ph type="body" sz="quarter" idx="37" hasCustomPrompt="1"/>
          </p:nvPr>
        </p:nvSpPr>
        <p:spPr>
          <a:xfrm>
            <a:off x="4766458" y="3718205"/>
            <a:ext cx="3727779" cy="304699"/>
          </a:xfrm>
          <a:prstGeom prst="rect">
            <a:avLst/>
          </a:prstGeom>
        </p:spPr>
        <p:txBody>
          <a:bodyPr wrap="square" lIns="0" tIns="0" rIns="0" bIns="0">
            <a:spAutoFit/>
          </a:bodyPr>
          <a:lstStyle>
            <a:lvl1pPr marL="0" indent="0">
              <a:lnSpc>
                <a:spcPct val="110000"/>
              </a:lnSpc>
              <a:buNone/>
              <a:defRPr sz="18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Benefits</a:t>
            </a:r>
          </a:p>
        </p:txBody>
      </p:sp>
      <p:cxnSp>
        <p:nvCxnSpPr>
          <p:cNvPr id="35" name="Straight Connector 34"/>
          <p:cNvCxnSpPr/>
          <p:nvPr userDrawn="1"/>
        </p:nvCxnSpPr>
        <p:spPr>
          <a:xfrm flipH="1">
            <a:off x="4766455" y="2147118"/>
            <a:ext cx="372777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userDrawn="1"/>
        </p:nvCxnSpPr>
        <p:spPr>
          <a:xfrm flipH="1">
            <a:off x="4766455" y="3542732"/>
            <a:ext cx="3727780" cy="12071"/>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7" name="Text Placeholder 7"/>
          <p:cNvSpPr>
            <a:spLocks noGrp="1"/>
          </p:cNvSpPr>
          <p:nvPr>
            <p:ph type="body" sz="quarter" idx="43" hasCustomPrompt="1"/>
          </p:nvPr>
        </p:nvSpPr>
        <p:spPr>
          <a:xfrm>
            <a:off x="4766458" y="2649744"/>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40" name="Text Placeholder 7"/>
          <p:cNvSpPr>
            <a:spLocks noGrp="1"/>
          </p:cNvSpPr>
          <p:nvPr>
            <p:ph type="body" sz="quarter" idx="44" hasCustomPrompt="1"/>
          </p:nvPr>
        </p:nvSpPr>
        <p:spPr>
          <a:xfrm>
            <a:off x="4766455" y="4041273"/>
            <a:ext cx="3727779" cy="555793"/>
          </a:xfrm>
          <a:prstGeom prst="rect">
            <a:avLst/>
          </a:prstGeom>
        </p:spPr>
        <p:txBody>
          <a:bodyPr wrap="square" lIns="0" tIns="0" rIns="0" bIns="0">
            <a:spAutoFit/>
          </a:bodyPr>
          <a:lstStyle>
            <a:lvl1pPr marL="182880" indent="-182880">
              <a:lnSpc>
                <a:spcPct val="110000"/>
              </a:lnSpc>
              <a:spcBef>
                <a:spcPts val="0"/>
              </a:spcBef>
              <a:buClr>
                <a:schemeClr val="accent1"/>
              </a:buClr>
              <a:buFont typeface="Arial" panose="020B0604020202020204" pitchFamily="34" charset="0"/>
              <a:buChar char="•"/>
              <a:defRPr sz="1100" baseline="0">
                <a:solidFill>
                  <a:schemeClr val="tx2"/>
                </a:solidFill>
              </a:defRPr>
            </a:lvl1pPr>
            <a:lvl2pPr marL="455613" indent="-182880">
              <a:lnSpc>
                <a:spcPct val="11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45" name="Picture Placeholder 7"/>
          <p:cNvSpPr>
            <a:spLocks noGrp="1"/>
          </p:cNvSpPr>
          <p:nvPr>
            <p:ph type="pic" sz="quarter" idx="45" hasCustomPrompt="1"/>
          </p:nvPr>
        </p:nvSpPr>
        <p:spPr>
          <a:xfrm>
            <a:off x="780133" y="1002825"/>
            <a:ext cx="3664288" cy="1074047"/>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 Here</a:t>
            </a:r>
          </a:p>
        </p:txBody>
      </p:sp>
    </p:spTree>
    <p:extLst>
      <p:ext uri="{BB962C8B-B14F-4D97-AF65-F5344CB8AC3E}">
        <p14:creationId xmlns:p14="http://schemas.microsoft.com/office/powerpoint/2010/main" val="24774193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9" name="Table Placeholder 8"/>
          <p:cNvSpPr>
            <a:spLocks noGrp="1"/>
          </p:cNvSpPr>
          <p:nvPr>
            <p:ph type="tbl" sz="quarter" idx="10"/>
          </p:nvPr>
        </p:nvSpPr>
        <p:spPr>
          <a:xfrm>
            <a:off x="763199" y="1259750"/>
            <a:ext cx="7710875" cy="3536088"/>
          </a:xfrm>
          <a:prstGeom prst="rect">
            <a:avLst/>
          </a:prstGeom>
        </p:spPr>
        <p:txBody>
          <a:bodyPr/>
          <a:lstStyle>
            <a:lvl1pPr marL="0" indent="0">
              <a:buClr>
                <a:schemeClr val="accent1"/>
              </a:buClr>
              <a:buNone/>
              <a:defRPr sz="1200" b="0">
                <a:solidFill>
                  <a:schemeClr val="tx2"/>
                </a:solidFill>
              </a:defRPr>
            </a:lvl1pPr>
            <a:lvl2pPr marL="0" indent="0">
              <a:buClr>
                <a:schemeClr val="accent1"/>
              </a:buClr>
              <a:buFont typeface="Arial" panose="020B0604020202020204" pitchFamily="34" charset="0"/>
              <a:buNone/>
              <a:defRPr sz="1200">
                <a:solidFill>
                  <a:schemeClr val="tx2"/>
                </a:solidFill>
              </a:defRPr>
            </a:lvl2pPr>
            <a:lvl3pPr marL="274320" indent="0">
              <a:buClr>
                <a:schemeClr val="accent1"/>
              </a:buClr>
              <a:buSzPct val="75000"/>
              <a:buFont typeface="Arial" panose="020B0604020202020204" pitchFamily="34" charset="0"/>
              <a:buNone/>
              <a:defRPr sz="1200">
                <a:solidFill>
                  <a:schemeClr val="tx2"/>
                </a:solidFill>
              </a:defRPr>
            </a:lvl3pPr>
            <a:lvl4pPr marL="457200" indent="0">
              <a:buClr>
                <a:schemeClr val="accent1"/>
              </a:buClr>
              <a:buSzPct val="80000"/>
              <a:buFont typeface="Arial" panose="020B0604020202020204" pitchFamily="34" charset="0"/>
              <a:buNone/>
              <a:defRPr sz="1200">
                <a:solidFill>
                  <a:schemeClr val="tx2"/>
                </a:solidFill>
              </a:defRPr>
            </a:lvl4pPr>
          </a:lstStyle>
          <a:p>
            <a:pPr lvl="0"/>
            <a:r>
              <a:rPr lang="en-US"/>
              <a:t>Click icon to add table</a:t>
            </a:r>
            <a:endParaRPr lang="en-US" dirty="0"/>
          </a:p>
        </p:txBody>
      </p:sp>
      <p:pic>
        <p:nvPicPr>
          <p:cNvPr id="3" name="Picture 2"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5"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32847874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REAK SLIDE 1">
    <p:spTree>
      <p:nvGrpSpPr>
        <p:cNvPr id="1" name=""/>
        <p:cNvGrpSpPr/>
        <p:nvPr/>
      </p:nvGrpSpPr>
      <p:grpSpPr>
        <a:xfrm>
          <a:off x="0" y="0"/>
          <a:ext cx="0" cy="0"/>
          <a:chOff x="0" y="0"/>
          <a:chExt cx="0" cy="0"/>
        </a:xfrm>
      </p:grpSpPr>
      <p:pic>
        <p:nvPicPr>
          <p:cNvPr id="3" name="Picture 2" descr="PPT_circleSlide_B1.png"/>
          <p:cNvPicPr>
            <a:picLocks noChangeAspect="1"/>
          </p:cNvPicPr>
          <p:nvPr userDrawn="1"/>
        </p:nvPicPr>
        <p:blipFill rotWithShape="1">
          <a:blip r:embed="rId2">
            <a:extLst>
              <a:ext uri="{28A0092B-C50C-407E-A947-70E740481C1C}">
                <a14:useLocalDpi xmlns:a14="http://schemas.microsoft.com/office/drawing/2010/main" val="0"/>
              </a:ext>
            </a:extLst>
          </a:blip>
          <a:srcRect l="5578" t="8129" r="-2263" b="6495"/>
          <a:stretch/>
        </p:blipFill>
        <p:spPr>
          <a:xfrm>
            <a:off x="0" y="-1"/>
            <a:ext cx="4699191" cy="5143501"/>
          </a:xfrm>
          <a:prstGeom prst="rect">
            <a:avLst/>
          </a:prstGeom>
        </p:spPr>
      </p:pic>
      <p:sp>
        <p:nvSpPr>
          <p:cNvPr id="5" name="Text Placeholder 31"/>
          <p:cNvSpPr>
            <a:spLocks noGrp="1"/>
          </p:cNvSpPr>
          <p:nvPr>
            <p:ph type="body" sz="quarter" idx="15" hasCustomPrompt="1"/>
          </p:nvPr>
        </p:nvSpPr>
        <p:spPr>
          <a:xfrm>
            <a:off x="4994804" y="2571749"/>
            <a:ext cx="3834642" cy="477304"/>
          </a:xfrm>
          <a:prstGeom prst="rect">
            <a:avLst/>
          </a:prstGeom>
        </p:spPr>
        <p:txBody>
          <a:bodyPr vert="horz" lIns="0"/>
          <a:lstStyle>
            <a:lvl1pPr marL="0" indent="0">
              <a:spcBef>
                <a:spcPts val="0"/>
              </a:spcBef>
              <a:buNone/>
              <a:defRPr sz="2800">
                <a:solidFill>
                  <a:srgbClr val="56565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6" name="Picture 5"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413553611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REAK SLIDE 2">
    <p:spTree>
      <p:nvGrpSpPr>
        <p:cNvPr id="1" name=""/>
        <p:cNvGrpSpPr/>
        <p:nvPr/>
      </p:nvGrpSpPr>
      <p:grpSpPr>
        <a:xfrm>
          <a:off x="0" y="0"/>
          <a:ext cx="0" cy="0"/>
          <a:chOff x="0" y="0"/>
          <a:chExt cx="0" cy="0"/>
        </a:xfrm>
      </p:grpSpPr>
      <p:sp>
        <p:nvSpPr>
          <p:cNvPr id="5" name="Text Placeholder 31"/>
          <p:cNvSpPr>
            <a:spLocks noGrp="1"/>
          </p:cNvSpPr>
          <p:nvPr>
            <p:ph type="body" sz="quarter" idx="15" hasCustomPrompt="1"/>
          </p:nvPr>
        </p:nvSpPr>
        <p:spPr>
          <a:xfrm>
            <a:off x="4498004" y="2408152"/>
            <a:ext cx="3834642" cy="477304"/>
          </a:xfrm>
          <a:prstGeom prst="rect">
            <a:avLst/>
          </a:prstGeom>
        </p:spPr>
        <p:txBody>
          <a:bodyPr vert="horz" lIns="0"/>
          <a:lstStyle>
            <a:lvl1pPr marL="0" indent="0">
              <a:spcBef>
                <a:spcPts val="0"/>
              </a:spcBef>
              <a:buNone/>
              <a:defRPr sz="2800">
                <a:solidFill>
                  <a:srgbClr val="56565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6" name="Picture 5" descr="QlikLogo-RGB-PPT.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pic>
        <p:nvPicPr>
          <p:cNvPr id="7" name="Picture 6" descr="BREAKSLIDE2.png"/>
          <p:cNvPicPr>
            <a:picLocks noChangeAspect="1"/>
          </p:cNvPicPr>
          <p:nvPr userDrawn="1"/>
        </p:nvPicPr>
        <p:blipFill rotWithShape="1">
          <a:blip r:embed="rId3">
            <a:extLst>
              <a:ext uri="{28A0092B-C50C-407E-A947-70E740481C1C}">
                <a14:useLocalDpi xmlns:a14="http://schemas.microsoft.com/office/drawing/2010/main" val="0"/>
              </a:ext>
            </a:extLst>
          </a:blip>
          <a:srcRect l="3575" t="14817" r="29277" b="1703"/>
          <a:stretch/>
        </p:blipFill>
        <p:spPr>
          <a:xfrm>
            <a:off x="-1" y="0"/>
            <a:ext cx="4145257" cy="4896104"/>
          </a:xfrm>
          <a:prstGeom prst="rect">
            <a:avLst/>
          </a:prstGeom>
        </p:spPr>
      </p:pic>
    </p:spTree>
    <p:extLst>
      <p:ext uri="{BB962C8B-B14F-4D97-AF65-F5344CB8AC3E}">
        <p14:creationId xmlns:p14="http://schemas.microsoft.com/office/powerpoint/2010/main" val="80171716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REAK SLIDE 3">
    <p:spTree>
      <p:nvGrpSpPr>
        <p:cNvPr id="1" name=""/>
        <p:cNvGrpSpPr/>
        <p:nvPr/>
      </p:nvGrpSpPr>
      <p:grpSpPr>
        <a:xfrm>
          <a:off x="0" y="0"/>
          <a:ext cx="0" cy="0"/>
          <a:chOff x="0" y="0"/>
          <a:chExt cx="0" cy="0"/>
        </a:xfrm>
      </p:grpSpPr>
      <p:sp>
        <p:nvSpPr>
          <p:cNvPr id="5" name="Text Placeholder 31"/>
          <p:cNvSpPr>
            <a:spLocks noGrp="1"/>
          </p:cNvSpPr>
          <p:nvPr>
            <p:ph type="body" sz="quarter" idx="15" hasCustomPrompt="1"/>
          </p:nvPr>
        </p:nvSpPr>
        <p:spPr>
          <a:xfrm>
            <a:off x="4046385" y="2901592"/>
            <a:ext cx="3834642" cy="477304"/>
          </a:xfrm>
          <a:prstGeom prst="rect">
            <a:avLst/>
          </a:prstGeom>
        </p:spPr>
        <p:txBody>
          <a:bodyPr vert="horz" lIns="0"/>
          <a:lstStyle>
            <a:lvl1pPr marL="0" indent="0">
              <a:spcBef>
                <a:spcPts val="0"/>
              </a:spcBef>
              <a:buNone/>
              <a:defRPr sz="2800">
                <a:solidFill>
                  <a:srgbClr val="56565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6" name="Picture 5" descr="QlikLogo-RGB-PPT.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pic>
        <p:nvPicPr>
          <p:cNvPr id="2" name="Picture 1" descr="BREAKSLIDE3.png"/>
          <p:cNvPicPr>
            <a:picLocks noChangeAspect="1"/>
          </p:cNvPicPr>
          <p:nvPr userDrawn="1"/>
        </p:nvPicPr>
        <p:blipFill rotWithShape="1">
          <a:blip r:embed="rId3">
            <a:extLst>
              <a:ext uri="{28A0092B-C50C-407E-A947-70E740481C1C}">
                <a14:useLocalDpi xmlns:a14="http://schemas.microsoft.com/office/drawing/2010/main" val="0"/>
              </a:ext>
            </a:extLst>
          </a:blip>
          <a:srcRect l="9132" t="1873" b="625"/>
          <a:stretch/>
        </p:blipFill>
        <p:spPr>
          <a:xfrm>
            <a:off x="0" y="0"/>
            <a:ext cx="4189540" cy="5143500"/>
          </a:xfrm>
          <a:prstGeom prst="rect">
            <a:avLst/>
          </a:prstGeom>
        </p:spPr>
      </p:pic>
    </p:spTree>
    <p:extLst>
      <p:ext uri="{BB962C8B-B14F-4D97-AF65-F5344CB8AC3E}">
        <p14:creationId xmlns:p14="http://schemas.microsoft.com/office/powerpoint/2010/main" val="31464593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BREAK SLIDE 1">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PPT_circleSlide_B1.png"/>
          <p:cNvPicPr>
            <a:picLocks noChangeAspect="1"/>
          </p:cNvPicPr>
          <p:nvPr userDrawn="1"/>
        </p:nvPicPr>
        <p:blipFill rotWithShape="1">
          <a:blip r:embed="rId2">
            <a:extLst>
              <a:ext uri="{28A0092B-C50C-407E-A947-70E740481C1C}">
                <a14:useLocalDpi xmlns:a14="http://schemas.microsoft.com/office/drawing/2010/main" val="0"/>
              </a:ext>
            </a:extLst>
          </a:blip>
          <a:srcRect l="5578" t="8129" r="-2263" b="6495"/>
          <a:stretch/>
        </p:blipFill>
        <p:spPr>
          <a:xfrm>
            <a:off x="0" y="-1"/>
            <a:ext cx="4699191" cy="5143501"/>
          </a:xfrm>
          <a:prstGeom prst="rect">
            <a:avLst/>
          </a:prstGeom>
        </p:spPr>
      </p:pic>
      <p:pic>
        <p:nvPicPr>
          <p:cNvPr id="7" name="Picture 6" descr="Qlik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sp>
        <p:nvSpPr>
          <p:cNvPr id="5" name="Text Placeholder 31"/>
          <p:cNvSpPr>
            <a:spLocks noGrp="1"/>
          </p:cNvSpPr>
          <p:nvPr>
            <p:ph type="body" sz="quarter" idx="15" hasCustomPrompt="1"/>
          </p:nvPr>
        </p:nvSpPr>
        <p:spPr>
          <a:xfrm>
            <a:off x="4994804" y="2571749"/>
            <a:ext cx="3834642" cy="477304"/>
          </a:xfrm>
          <a:prstGeom prst="rect">
            <a:avLst/>
          </a:prstGeom>
        </p:spPr>
        <p:txBody>
          <a:bodyPr vert="horz" lIns="0"/>
          <a:lstStyle>
            <a:lvl1pPr marL="0" indent="0">
              <a:spcBef>
                <a:spcPts val="0"/>
              </a:spcBef>
              <a:buNone/>
              <a:defRPr sz="2800">
                <a:solidFill>
                  <a:schemeClr val="bg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Tree>
    <p:extLst>
      <p:ext uri="{BB962C8B-B14F-4D97-AF65-F5344CB8AC3E}">
        <p14:creationId xmlns:p14="http://schemas.microsoft.com/office/powerpoint/2010/main" val="42677317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BREAK SLIDE 2">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Qlik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sp>
        <p:nvSpPr>
          <p:cNvPr id="5" name="Text Placeholder 31"/>
          <p:cNvSpPr>
            <a:spLocks noGrp="1"/>
          </p:cNvSpPr>
          <p:nvPr>
            <p:ph type="body" sz="quarter" idx="15" hasCustomPrompt="1"/>
          </p:nvPr>
        </p:nvSpPr>
        <p:spPr>
          <a:xfrm>
            <a:off x="4498004" y="2408152"/>
            <a:ext cx="3834642" cy="477304"/>
          </a:xfrm>
          <a:prstGeom prst="rect">
            <a:avLst/>
          </a:prstGeom>
        </p:spPr>
        <p:txBody>
          <a:bodyPr vert="horz" lIns="0"/>
          <a:lstStyle>
            <a:lvl1pPr marL="0" indent="0">
              <a:spcBef>
                <a:spcPts val="0"/>
              </a:spcBef>
              <a:buNone/>
              <a:defRPr sz="280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9" name="Picture 8" descr="BREAKSLIDE2.png"/>
          <p:cNvPicPr>
            <a:picLocks noChangeAspect="1"/>
          </p:cNvPicPr>
          <p:nvPr userDrawn="1"/>
        </p:nvPicPr>
        <p:blipFill rotWithShape="1">
          <a:blip r:embed="rId3">
            <a:extLst>
              <a:ext uri="{28A0092B-C50C-407E-A947-70E740481C1C}">
                <a14:useLocalDpi xmlns:a14="http://schemas.microsoft.com/office/drawing/2010/main" val="0"/>
              </a:ext>
            </a:extLst>
          </a:blip>
          <a:srcRect l="3575" t="14817" r="29277" b="1703"/>
          <a:stretch/>
        </p:blipFill>
        <p:spPr>
          <a:xfrm>
            <a:off x="-1" y="0"/>
            <a:ext cx="4145257" cy="4896104"/>
          </a:xfrm>
          <a:prstGeom prst="rect">
            <a:avLst/>
          </a:prstGeom>
        </p:spPr>
      </p:pic>
    </p:spTree>
    <p:extLst>
      <p:ext uri="{BB962C8B-B14F-4D97-AF65-F5344CB8AC3E}">
        <p14:creationId xmlns:p14="http://schemas.microsoft.com/office/powerpoint/2010/main" val="19229645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BREAK SLIDE 3">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Qlik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pic>
        <p:nvPicPr>
          <p:cNvPr id="2" name="Picture 1" descr="BREAKSLIDE3.png"/>
          <p:cNvPicPr>
            <a:picLocks noChangeAspect="1"/>
          </p:cNvPicPr>
          <p:nvPr userDrawn="1"/>
        </p:nvPicPr>
        <p:blipFill rotWithShape="1">
          <a:blip r:embed="rId3">
            <a:extLst>
              <a:ext uri="{28A0092B-C50C-407E-A947-70E740481C1C}">
                <a14:useLocalDpi xmlns:a14="http://schemas.microsoft.com/office/drawing/2010/main" val="0"/>
              </a:ext>
            </a:extLst>
          </a:blip>
          <a:srcRect l="9132" t="1873" b="625"/>
          <a:stretch/>
        </p:blipFill>
        <p:spPr>
          <a:xfrm>
            <a:off x="0" y="0"/>
            <a:ext cx="4189540" cy="5143500"/>
          </a:xfrm>
          <a:prstGeom prst="rect">
            <a:avLst/>
          </a:prstGeom>
        </p:spPr>
      </p:pic>
      <p:sp>
        <p:nvSpPr>
          <p:cNvPr id="5" name="Text Placeholder 31"/>
          <p:cNvSpPr>
            <a:spLocks noGrp="1"/>
          </p:cNvSpPr>
          <p:nvPr>
            <p:ph type="body" sz="quarter" idx="15" hasCustomPrompt="1"/>
          </p:nvPr>
        </p:nvSpPr>
        <p:spPr>
          <a:xfrm>
            <a:off x="4046385" y="2901592"/>
            <a:ext cx="3834642" cy="477304"/>
          </a:xfrm>
          <a:prstGeom prst="rect">
            <a:avLst/>
          </a:prstGeom>
        </p:spPr>
        <p:txBody>
          <a:bodyPr vert="horz" lIns="0"/>
          <a:lstStyle>
            <a:lvl1pPr marL="0" indent="0">
              <a:spcBef>
                <a:spcPts val="0"/>
              </a:spcBef>
              <a:buNone/>
              <a:defRPr sz="280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Tree>
    <p:extLst>
      <p:ext uri="{BB962C8B-B14F-4D97-AF65-F5344CB8AC3E}">
        <p14:creationId xmlns:p14="http://schemas.microsoft.com/office/powerpoint/2010/main" val="5671001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END SLIDE_Thank you_A">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7" name="Text Placeholder 2"/>
          <p:cNvSpPr>
            <a:spLocks noGrp="1"/>
          </p:cNvSpPr>
          <p:nvPr>
            <p:ph type="body" sz="quarter" idx="11"/>
          </p:nvPr>
        </p:nvSpPr>
        <p:spPr>
          <a:xfrm>
            <a:off x="4438823" y="2790788"/>
            <a:ext cx="3426900" cy="324945"/>
          </a:xfrm>
          <a:prstGeom prst="rect">
            <a:avLst/>
          </a:prstGeom>
        </p:spPr>
        <p:txBody>
          <a:bodyPr/>
          <a:lstStyle>
            <a:lvl1pPr marL="0" indent="0">
              <a:buNone/>
              <a:defRPr sz="1800">
                <a:solidFill>
                  <a:schemeClr val="tx2"/>
                </a:solidFill>
              </a:defRPr>
            </a:lvl1pPr>
          </a:lstStyle>
          <a:p>
            <a:pPr lvl="0"/>
            <a:r>
              <a:rPr lang="en-US"/>
              <a:t>Click to edit Master text styles</a:t>
            </a:r>
          </a:p>
        </p:txBody>
      </p:sp>
      <p:pic>
        <p:nvPicPr>
          <p:cNvPr id="10" name="Picture 9"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38823" y="1710826"/>
            <a:ext cx="1104066" cy="356244"/>
          </a:xfrm>
          <a:prstGeom prst="rect">
            <a:avLst/>
          </a:prstGeom>
        </p:spPr>
      </p:pic>
      <p:sp>
        <p:nvSpPr>
          <p:cNvPr id="8" name="Text Placeholder 2"/>
          <p:cNvSpPr>
            <a:spLocks noGrp="1"/>
          </p:cNvSpPr>
          <p:nvPr>
            <p:ph type="body" sz="quarter" idx="12" hasCustomPrompt="1"/>
          </p:nvPr>
        </p:nvSpPr>
        <p:spPr>
          <a:xfrm>
            <a:off x="4359450" y="2243138"/>
            <a:ext cx="4784550" cy="573050"/>
          </a:xfrm>
          <a:prstGeom prst="rect">
            <a:avLst/>
          </a:prstGeom>
        </p:spPr>
        <p:txBody>
          <a:bodyPr anchor="b"/>
          <a:lstStyle>
            <a:lvl1pPr marL="0" indent="0">
              <a:buNone/>
              <a:defRPr sz="4000" b="1">
                <a:solidFill>
                  <a:schemeClr val="tx1"/>
                </a:solidFill>
              </a:defRPr>
            </a:lvl1pPr>
          </a:lstStyle>
          <a:p>
            <a:pPr lvl="0"/>
            <a:r>
              <a:rPr lang="en-US" dirty="0"/>
              <a:t>Thank you</a:t>
            </a:r>
          </a:p>
        </p:txBody>
      </p:sp>
    </p:spTree>
    <p:extLst>
      <p:ext uri="{BB962C8B-B14F-4D97-AF65-F5344CB8AC3E}">
        <p14:creationId xmlns:p14="http://schemas.microsoft.com/office/powerpoint/2010/main" val="13827295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END SLIDE_Thank you_B">
    <p:spTree>
      <p:nvGrpSpPr>
        <p:cNvPr id="1" name=""/>
        <p:cNvGrpSpPr/>
        <p:nvPr/>
      </p:nvGrpSpPr>
      <p:grpSpPr>
        <a:xfrm>
          <a:off x="0" y="0"/>
          <a:ext cx="0" cy="0"/>
          <a:chOff x="0" y="0"/>
          <a:chExt cx="0" cy="0"/>
        </a:xfrm>
      </p:grpSpPr>
      <p:pic>
        <p:nvPicPr>
          <p:cNvPr id="7" name="Picture 6" descr="iStock_000023532449_Full_senseScree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9232900" cy="5143501"/>
          </a:xfrm>
          <a:prstGeom prst="rect">
            <a:avLst/>
          </a:prstGeom>
        </p:spPr>
      </p:pic>
      <p:pic>
        <p:nvPicPr>
          <p:cNvPr id="8" name="Picture 7" descr="circle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549" y="-147270"/>
            <a:ext cx="3795242" cy="3727748"/>
          </a:xfrm>
          <a:prstGeom prst="rect">
            <a:avLst/>
          </a:prstGeom>
        </p:spPr>
      </p:pic>
      <p:pic>
        <p:nvPicPr>
          <p:cNvPr id="9" name="Picture 8"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6663" y="315935"/>
            <a:ext cx="816888" cy="263582"/>
          </a:xfrm>
          <a:prstGeom prst="rect">
            <a:avLst/>
          </a:prstGeom>
        </p:spPr>
      </p:pic>
      <p:sp>
        <p:nvSpPr>
          <p:cNvPr id="10" name="Text Placeholder 31"/>
          <p:cNvSpPr>
            <a:spLocks noGrp="1"/>
          </p:cNvSpPr>
          <p:nvPr>
            <p:ph type="body" sz="quarter" idx="15" hasCustomPrompt="1"/>
          </p:nvPr>
        </p:nvSpPr>
        <p:spPr>
          <a:xfrm>
            <a:off x="1077682" y="710165"/>
            <a:ext cx="2664744" cy="2336800"/>
          </a:xfrm>
          <a:prstGeom prst="rect">
            <a:avLst/>
          </a:prstGeom>
        </p:spPr>
        <p:txBody>
          <a:bodyPr vert="horz" lIns="0" anchor="ctr"/>
          <a:lstStyle>
            <a:lvl1pPr marL="0" indent="0" algn="ctr">
              <a:lnSpc>
                <a:spcPct val="80000"/>
              </a:lnSpc>
              <a:spcBef>
                <a:spcPts val="0"/>
              </a:spcBef>
              <a:buNone/>
              <a:defRPr sz="4400">
                <a:solidFill>
                  <a:srgbClr val="56565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160999205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END SLIDE_Thank you_C">
    <p:spTree>
      <p:nvGrpSpPr>
        <p:cNvPr id="1" name=""/>
        <p:cNvGrpSpPr/>
        <p:nvPr/>
      </p:nvGrpSpPr>
      <p:grpSpPr>
        <a:xfrm>
          <a:off x="0" y="0"/>
          <a:ext cx="0" cy="0"/>
          <a:chOff x="0" y="0"/>
          <a:chExt cx="0" cy="0"/>
        </a:xfrm>
      </p:grpSpPr>
      <p:pic>
        <p:nvPicPr>
          <p:cNvPr id="2" name="Picture 1" descr="iStock_000010014585_XXXLarge_senseScree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11" name="Picture 10" descr="circle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H="1">
            <a:off x="5087240" y="-95434"/>
            <a:ext cx="3787750" cy="3720389"/>
          </a:xfrm>
          <a:prstGeom prst="rect">
            <a:avLst/>
          </a:prstGeom>
        </p:spPr>
      </p:pic>
      <p:pic>
        <p:nvPicPr>
          <p:cNvPr id="12" name="Picture 11"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86052" y="367770"/>
            <a:ext cx="816888" cy="263582"/>
          </a:xfrm>
          <a:prstGeom prst="rect">
            <a:avLst/>
          </a:prstGeom>
        </p:spPr>
      </p:pic>
      <p:sp>
        <p:nvSpPr>
          <p:cNvPr id="13" name="Text Placeholder 31"/>
          <p:cNvSpPr>
            <a:spLocks noGrp="1"/>
          </p:cNvSpPr>
          <p:nvPr>
            <p:ph type="body" sz="quarter" idx="15" hasCustomPrompt="1"/>
          </p:nvPr>
        </p:nvSpPr>
        <p:spPr>
          <a:xfrm>
            <a:off x="5505669" y="762000"/>
            <a:ext cx="2664744" cy="2336800"/>
          </a:xfrm>
          <a:prstGeom prst="rect">
            <a:avLst/>
          </a:prstGeom>
        </p:spPr>
        <p:txBody>
          <a:bodyPr vert="horz" lIns="0" anchor="ctr"/>
          <a:lstStyle>
            <a:lvl1pPr marL="0" indent="0" algn="ctr">
              <a:lnSpc>
                <a:spcPct val="80000"/>
              </a:lnSpc>
              <a:spcBef>
                <a:spcPts val="0"/>
              </a:spcBef>
              <a:buNone/>
              <a:defRPr sz="4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358834867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END SLIDE_Thank you_D">
    <p:spTree>
      <p:nvGrpSpPr>
        <p:cNvPr id="1" name=""/>
        <p:cNvGrpSpPr/>
        <p:nvPr/>
      </p:nvGrpSpPr>
      <p:grpSpPr>
        <a:xfrm>
          <a:off x="0" y="0"/>
          <a:ext cx="0" cy="0"/>
          <a:chOff x="0" y="0"/>
          <a:chExt cx="0" cy="0"/>
        </a:xfrm>
      </p:grpSpPr>
      <p:pic>
        <p:nvPicPr>
          <p:cNvPr id="3" name="Picture 2" descr="iStock_000055806572_RetailMarsionErosio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347200" cy="5143500"/>
          </a:xfrm>
          <a:prstGeom prst="rect">
            <a:avLst/>
          </a:prstGeom>
        </p:spPr>
      </p:pic>
      <p:pic>
        <p:nvPicPr>
          <p:cNvPr id="4" name="Picture 3" descr="circles.png"/>
          <p:cNvPicPr>
            <a:picLocks noChangeAspect="1"/>
          </p:cNvPicPr>
          <p:nvPr userDrawn="1"/>
        </p:nvPicPr>
        <p:blipFill rotWithShape="1">
          <a:blip r:embed="rId3" cstate="screen">
            <a:extLst>
              <a:ext uri="{28A0092B-C50C-407E-A947-70E740481C1C}">
                <a14:useLocalDpi xmlns:a14="http://schemas.microsoft.com/office/drawing/2010/main"/>
              </a:ext>
            </a:extLst>
          </a:blip>
          <a:srcRect b="4405"/>
          <a:stretch/>
        </p:blipFill>
        <p:spPr>
          <a:xfrm>
            <a:off x="428549" y="1579930"/>
            <a:ext cx="3795242" cy="3563570"/>
          </a:xfrm>
          <a:prstGeom prst="rect">
            <a:avLst/>
          </a:prstGeom>
        </p:spPr>
      </p:pic>
      <p:pic>
        <p:nvPicPr>
          <p:cNvPr id="5" name="Picture 4"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6663" y="2043135"/>
            <a:ext cx="816888" cy="263582"/>
          </a:xfrm>
          <a:prstGeom prst="rect">
            <a:avLst/>
          </a:prstGeom>
        </p:spPr>
      </p:pic>
      <p:sp>
        <p:nvSpPr>
          <p:cNvPr id="6" name="Text Placeholder 31"/>
          <p:cNvSpPr>
            <a:spLocks noGrp="1"/>
          </p:cNvSpPr>
          <p:nvPr>
            <p:ph type="body" sz="quarter" idx="15" hasCustomPrompt="1"/>
          </p:nvPr>
        </p:nvSpPr>
        <p:spPr>
          <a:xfrm>
            <a:off x="1077682" y="2437365"/>
            <a:ext cx="2664744" cy="2336800"/>
          </a:xfrm>
          <a:prstGeom prst="rect">
            <a:avLst/>
          </a:prstGeom>
        </p:spPr>
        <p:txBody>
          <a:bodyPr vert="horz" lIns="0" anchor="ctr"/>
          <a:lstStyle>
            <a:lvl1pPr marL="0" indent="0" algn="ctr">
              <a:lnSpc>
                <a:spcPct val="80000"/>
              </a:lnSpc>
              <a:spcBef>
                <a:spcPts val="0"/>
              </a:spcBef>
              <a:buNone/>
              <a:defRPr sz="4400">
                <a:solidFill>
                  <a:srgbClr val="56565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11957944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4" name="Picture 3" descr="QLIK_cover_revised.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8" name="Picture 17"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91312" y="1509413"/>
            <a:ext cx="1975104" cy="637300"/>
          </a:xfrm>
          <a:prstGeom prst="rect">
            <a:avLst/>
          </a:prstGeom>
        </p:spPr>
      </p:pic>
      <p:sp>
        <p:nvSpPr>
          <p:cNvPr id="20" name="Title 1"/>
          <p:cNvSpPr>
            <a:spLocks noGrp="1"/>
          </p:cNvSpPr>
          <p:nvPr>
            <p:ph type="ctrTitle" hasCustomPrompt="1"/>
          </p:nvPr>
        </p:nvSpPr>
        <p:spPr>
          <a:xfrm>
            <a:off x="5466637" y="2280983"/>
            <a:ext cx="3486169" cy="492443"/>
          </a:xfrm>
          <a:prstGeom prst="rect">
            <a:avLst/>
          </a:prstGeom>
        </p:spPr>
        <p:txBody>
          <a:bodyPr wrap="square" lIns="0" tIns="0" rIns="0" bIns="0" anchor="t" anchorCtr="0">
            <a:spAutoFit/>
          </a:bodyPr>
          <a:lstStyle>
            <a:lvl1pPr algn="l">
              <a:lnSpc>
                <a:spcPct val="100000"/>
              </a:lnSpc>
              <a:defRPr sz="1600" b="1" baseline="0">
                <a:solidFill>
                  <a:schemeClr val="tx2"/>
                </a:solidFill>
              </a:defRPr>
            </a:lvl1pPr>
          </a:lstStyle>
          <a:p>
            <a:r>
              <a:rPr lang="en-US" dirty="0"/>
              <a:t>Presentation Title Here</a:t>
            </a:r>
            <a:br>
              <a:rPr lang="en-US" dirty="0"/>
            </a:br>
            <a:r>
              <a:rPr lang="en-US" dirty="0"/>
              <a:t>and Here</a:t>
            </a:r>
          </a:p>
        </p:txBody>
      </p:sp>
      <p:sp>
        <p:nvSpPr>
          <p:cNvPr id="21" name="Text Placeholder 14"/>
          <p:cNvSpPr>
            <a:spLocks noGrp="1"/>
          </p:cNvSpPr>
          <p:nvPr>
            <p:ph type="body" sz="quarter" idx="10" hasCustomPrompt="1"/>
          </p:nvPr>
        </p:nvSpPr>
        <p:spPr>
          <a:xfrm>
            <a:off x="5466637" y="2788010"/>
            <a:ext cx="2538967" cy="184666"/>
          </a:xfrm>
          <a:prstGeom prst="rect">
            <a:avLst/>
          </a:prstGeom>
        </p:spPr>
        <p:txBody>
          <a:bodyPr wrap="square" lIns="0" tIns="0" rIns="0" bIns="0">
            <a:spAutoFit/>
          </a:bodyPr>
          <a:lstStyle>
            <a:lvl1pPr marL="0" indent="0">
              <a:buNone/>
              <a:defRPr sz="12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Subhead</a:t>
            </a:r>
          </a:p>
        </p:txBody>
      </p:sp>
      <p:sp>
        <p:nvSpPr>
          <p:cNvPr id="22" name="Text Placeholder 18"/>
          <p:cNvSpPr>
            <a:spLocks noGrp="1"/>
          </p:cNvSpPr>
          <p:nvPr>
            <p:ph type="body" sz="quarter" idx="11" hasCustomPrompt="1"/>
          </p:nvPr>
        </p:nvSpPr>
        <p:spPr>
          <a:xfrm>
            <a:off x="5466637" y="3316452"/>
            <a:ext cx="2534677" cy="169277"/>
          </a:xfrm>
          <a:prstGeom prst="rect">
            <a:avLst/>
          </a:prstGeom>
        </p:spPr>
        <p:txBody>
          <a:bodyPr wrap="square"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100">
                <a:solidFill>
                  <a:schemeClr val="tx2"/>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Name of Presenter</a:t>
            </a:r>
          </a:p>
        </p:txBody>
      </p:sp>
      <p:sp>
        <p:nvSpPr>
          <p:cNvPr id="23" name="Text Placeholder 18"/>
          <p:cNvSpPr>
            <a:spLocks noGrp="1"/>
          </p:cNvSpPr>
          <p:nvPr>
            <p:ph type="body" sz="quarter" idx="12" hasCustomPrompt="1"/>
          </p:nvPr>
        </p:nvSpPr>
        <p:spPr>
          <a:xfrm>
            <a:off x="5466637" y="3494731"/>
            <a:ext cx="2534677" cy="169277"/>
          </a:xfrm>
          <a:prstGeom prst="rect">
            <a:avLst/>
          </a:prstGeom>
        </p:spPr>
        <p:txBody>
          <a:bodyPr wrap="square"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100">
                <a:solidFill>
                  <a:schemeClr val="tx2"/>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00 Month, 2014</a:t>
            </a:r>
          </a:p>
        </p:txBody>
      </p:sp>
    </p:spTree>
    <p:extLst>
      <p:ext uri="{BB962C8B-B14F-4D97-AF65-F5344CB8AC3E}">
        <p14:creationId xmlns:p14="http://schemas.microsoft.com/office/powerpoint/2010/main" val="166788747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2" descr="Qlik_L01_PPT_-06.jpg"/>
          <p:cNvPicPr>
            <a:picLocks noChangeAspect="1"/>
          </p:cNvPicPr>
          <p:nvPr userDrawn="1"/>
        </p:nvPicPr>
        <p:blipFill rotWithShape="1">
          <a:blip r:embed="rId2" cstate="email">
            <a:extLst>
              <a:ext uri="{28A0092B-C50C-407E-A947-70E740481C1C}">
                <a14:useLocalDpi xmlns:a14="http://schemas.microsoft.com/office/drawing/2010/main"/>
              </a:ext>
            </a:extLst>
          </a:blip>
          <a:srcRect l="-4252" b="-5676"/>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1"/>
            <a:ext cx="1456266" cy="1155506"/>
          </a:xfrm>
          <a:prstGeom prst="rect">
            <a:avLst/>
          </a:prstGeom>
        </p:spPr>
      </p:pic>
    </p:spTree>
    <p:extLst>
      <p:ext uri="{BB962C8B-B14F-4D97-AF65-F5344CB8AC3E}">
        <p14:creationId xmlns:p14="http://schemas.microsoft.com/office/powerpoint/2010/main" val="253052268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Main text page _option1">
    <p:spTree>
      <p:nvGrpSpPr>
        <p:cNvPr id="1" name=""/>
        <p:cNvGrpSpPr/>
        <p:nvPr/>
      </p:nvGrpSpPr>
      <p:grpSpPr>
        <a:xfrm>
          <a:off x="0" y="0"/>
          <a:ext cx="0" cy="0"/>
          <a:chOff x="0" y="0"/>
          <a:chExt cx="0" cy="0"/>
        </a:xfrm>
      </p:grpSpPr>
      <p:pic>
        <p:nvPicPr>
          <p:cNvPr id="11" name="Picture 10" descr="Qlik_L01_PPT_-06.jpg"/>
          <p:cNvPicPr>
            <a:picLocks noChangeAspect="1"/>
          </p:cNvPicPr>
          <p:nvPr userDrawn="1"/>
        </p:nvPicPr>
        <p:blipFill rotWithShape="1">
          <a:blip r:embed="rId2" cstate="email">
            <a:extLst>
              <a:ext uri="{28A0092B-C50C-407E-A947-70E740481C1C}">
                <a14:useLocalDpi xmlns:a14="http://schemas.microsoft.com/office/drawing/2010/main"/>
              </a:ext>
            </a:extLst>
          </a:blip>
          <a:srcRect l="-4252" b="-5676"/>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3" name="TextBox 2"/>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ext Placeholder 4"/>
          <p:cNvSpPr>
            <a:spLocks noGrp="1"/>
          </p:cNvSpPr>
          <p:nvPr>
            <p:ph type="body" sz="quarter" idx="11" hasCustomPrompt="1"/>
          </p:nvPr>
        </p:nvSpPr>
        <p:spPr>
          <a:xfrm>
            <a:off x="1130301" y="1847742"/>
            <a:ext cx="6883401"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0" name="Text Placeholder 7"/>
          <p:cNvSpPr>
            <a:spLocks noGrp="1"/>
          </p:cNvSpPr>
          <p:nvPr>
            <p:ph type="body" sz="quarter" idx="12" hasCustomPrompt="1"/>
          </p:nvPr>
        </p:nvSpPr>
        <p:spPr>
          <a:xfrm>
            <a:off x="1130300" y="2170977"/>
            <a:ext cx="6883401" cy="87177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4"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rgbClr val="565656"/>
                </a:solidFill>
              </a:defRPr>
            </a:lvl1pPr>
          </a:lstStyle>
          <a:p>
            <a:r>
              <a:rPr lang="en-US" dirty="0"/>
              <a:t>Main headline here</a:t>
            </a:r>
          </a:p>
        </p:txBody>
      </p:sp>
      <p:sp>
        <p:nvSpPr>
          <p:cNvPr id="15"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416379212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Main text page _option2">
    <p:spTree>
      <p:nvGrpSpPr>
        <p:cNvPr id="1" name=""/>
        <p:cNvGrpSpPr/>
        <p:nvPr/>
      </p:nvGrpSpPr>
      <p:grpSpPr>
        <a:xfrm>
          <a:off x="0" y="0"/>
          <a:ext cx="0" cy="0"/>
          <a:chOff x="0" y="0"/>
          <a:chExt cx="0" cy="0"/>
        </a:xfrm>
      </p:grpSpPr>
      <p:pic>
        <p:nvPicPr>
          <p:cNvPr id="10" name="Picture 9" descr="Circles_Leftand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8" name="TextBox 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ext Placeholder 4"/>
          <p:cNvSpPr>
            <a:spLocks noGrp="1"/>
          </p:cNvSpPr>
          <p:nvPr>
            <p:ph type="body" sz="quarter" idx="11" hasCustomPrompt="1"/>
          </p:nvPr>
        </p:nvSpPr>
        <p:spPr>
          <a:xfrm>
            <a:off x="1130301" y="1847742"/>
            <a:ext cx="6883401"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2" name="Text Placeholder 7"/>
          <p:cNvSpPr>
            <a:spLocks noGrp="1"/>
          </p:cNvSpPr>
          <p:nvPr>
            <p:ph type="body" sz="quarter" idx="12" hasCustomPrompt="1"/>
          </p:nvPr>
        </p:nvSpPr>
        <p:spPr>
          <a:xfrm>
            <a:off x="1130300" y="2170977"/>
            <a:ext cx="6883401" cy="87177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3"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rgbClr val="565656"/>
                </a:solidFill>
              </a:defRPr>
            </a:lvl1pPr>
          </a:lstStyle>
          <a:p>
            <a:r>
              <a:rPr lang="en-US" dirty="0"/>
              <a:t>Main headline here</a:t>
            </a:r>
          </a:p>
        </p:txBody>
      </p:sp>
      <p:sp>
        <p:nvSpPr>
          <p:cNvPr id="14"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81096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Main text page _option3">
    <p:spTree>
      <p:nvGrpSpPr>
        <p:cNvPr id="1" name=""/>
        <p:cNvGrpSpPr/>
        <p:nvPr/>
      </p:nvGrpSpPr>
      <p:grpSpPr>
        <a:xfrm>
          <a:off x="0" y="0"/>
          <a:ext cx="0" cy="0"/>
          <a:chOff x="0" y="0"/>
          <a:chExt cx="0" cy="0"/>
        </a:xfrm>
      </p:grpSpPr>
      <p:pic>
        <p:nvPicPr>
          <p:cNvPr id="6" name="Picture 5" descr="Qlik_L01_PPT_-06.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3200" y="0"/>
            <a:ext cx="1320799" cy="1439733"/>
          </a:xfrm>
          <a:prstGeom prst="rect">
            <a:avLst/>
          </a:prstGeom>
        </p:spPr>
      </p:pic>
      <p:sp>
        <p:nvSpPr>
          <p:cNvPr id="9" name="TextBox 8"/>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ext Placeholder 4"/>
          <p:cNvSpPr>
            <a:spLocks noGrp="1"/>
          </p:cNvSpPr>
          <p:nvPr>
            <p:ph type="body" sz="quarter" idx="11" hasCustomPrompt="1"/>
          </p:nvPr>
        </p:nvSpPr>
        <p:spPr>
          <a:xfrm>
            <a:off x="1130301" y="1847742"/>
            <a:ext cx="6883401"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2" name="Text Placeholder 7"/>
          <p:cNvSpPr>
            <a:spLocks noGrp="1"/>
          </p:cNvSpPr>
          <p:nvPr>
            <p:ph type="body" sz="quarter" idx="12" hasCustomPrompt="1"/>
          </p:nvPr>
        </p:nvSpPr>
        <p:spPr>
          <a:xfrm>
            <a:off x="1130300" y="2170977"/>
            <a:ext cx="6883401" cy="87177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3"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4"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28525394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Main text page _option4">
    <p:spTree>
      <p:nvGrpSpPr>
        <p:cNvPr id="1" name=""/>
        <p:cNvGrpSpPr/>
        <p:nvPr/>
      </p:nvGrpSpPr>
      <p:grpSpPr>
        <a:xfrm>
          <a:off x="0" y="0"/>
          <a:ext cx="0" cy="0"/>
          <a:chOff x="0" y="0"/>
          <a:chExt cx="0" cy="0"/>
        </a:xfrm>
      </p:grpSpPr>
      <p:pic>
        <p:nvPicPr>
          <p:cNvPr id="5" name="Picture 4" descr="Circles_Bottom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8" name="TextBox 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10" name="Text Placeholder 4"/>
          <p:cNvSpPr>
            <a:spLocks noGrp="1"/>
          </p:cNvSpPr>
          <p:nvPr>
            <p:ph type="body" sz="quarter" idx="11" hasCustomPrompt="1"/>
          </p:nvPr>
        </p:nvSpPr>
        <p:spPr>
          <a:xfrm>
            <a:off x="1130301" y="1847742"/>
            <a:ext cx="6883401"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2" name="Text Placeholder 7"/>
          <p:cNvSpPr>
            <a:spLocks noGrp="1"/>
          </p:cNvSpPr>
          <p:nvPr>
            <p:ph type="body" sz="quarter" idx="12" hasCustomPrompt="1"/>
          </p:nvPr>
        </p:nvSpPr>
        <p:spPr>
          <a:xfrm>
            <a:off x="1130300" y="2170977"/>
            <a:ext cx="6883401" cy="87177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3"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4"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370899178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ulleted List with Copy - Opt. 1">
    <p:spTree>
      <p:nvGrpSpPr>
        <p:cNvPr id="1" name=""/>
        <p:cNvGrpSpPr/>
        <p:nvPr/>
      </p:nvGrpSpPr>
      <p:grpSpPr>
        <a:xfrm>
          <a:off x="0" y="0"/>
          <a:ext cx="0" cy="0"/>
          <a:chOff x="0" y="0"/>
          <a:chExt cx="0" cy="0"/>
        </a:xfrm>
      </p:grpSpPr>
      <p:pic>
        <p:nvPicPr>
          <p:cNvPr id="13" name="Picture 12" descr="Qlik_L01_PPT_-06.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927482" y="0"/>
            <a:ext cx="1216517" cy="1326061"/>
          </a:xfrm>
          <a:prstGeom prst="rect">
            <a:avLst/>
          </a:prstGeom>
        </p:spPr>
      </p:pic>
      <p:sp>
        <p:nvSpPr>
          <p:cNvPr id="5" name="Text Placeholder 4"/>
          <p:cNvSpPr>
            <a:spLocks noGrp="1"/>
          </p:cNvSpPr>
          <p:nvPr>
            <p:ph type="body" sz="quarter" idx="10" hasCustomPrompt="1"/>
          </p:nvPr>
        </p:nvSpPr>
        <p:spPr>
          <a:xfrm>
            <a:off x="492126" y="1002826"/>
            <a:ext cx="7046363"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8" name="Text Placeholder 7"/>
          <p:cNvSpPr>
            <a:spLocks noGrp="1"/>
          </p:cNvSpPr>
          <p:nvPr>
            <p:ph type="body" sz="quarter" idx="11" hasCustomPrompt="1"/>
          </p:nvPr>
        </p:nvSpPr>
        <p:spPr>
          <a:xfrm>
            <a:off x="492125" y="1326061"/>
            <a:ext cx="7046363" cy="907941"/>
          </a:xfrm>
          <a:prstGeom prst="rect">
            <a:avLst/>
          </a:prstGeom>
        </p:spPr>
        <p:txBody>
          <a:bodyPr wrap="square" lIns="0" tIns="0" rIns="0" bIns="0">
            <a:spAutoFit/>
          </a:bodyPr>
          <a:lstStyle>
            <a:lvl1pPr marL="228600" indent="-228600">
              <a:lnSpc>
                <a:spcPct val="100000"/>
              </a:lnSpc>
              <a:spcBef>
                <a:spcPts val="600"/>
              </a:spcBef>
              <a:buClr>
                <a:schemeClr val="accent1"/>
              </a:buClr>
              <a:defRPr sz="1100" baseline="0">
                <a:solidFill>
                  <a:schemeClr val="tx2"/>
                </a:solidFill>
              </a:defRPr>
            </a:lvl1pPr>
            <a:lvl2pPr marL="455613" indent="-230188">
              <a:lnSpc>
                <a:spcPct val="100000"/>
              </a:lnSpc>
              <a:spcBef>
                <a:spcPts val="60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9" name="Text Placeholder 7"/>
          <p:cNvSpPr>
            <a:spLocks noGrp="1"/>
          </p:cNvSpPr>
          <p:nvPr>
            <p:ph type="body" sz="quarter" idx="12" hasCustomPrompt="1"/>
          </p:nvPr>
        </p:nvSpPr>
        <p:spPr>
          <a:xfrm>
            <a:off x="492125" y="3005915"/>
            <a:ext cx="7046363" cy="1010020"/>
          </a:xfrm>
          <a:prstGeom prst="rect">
            <a:avLst/>
          </a:prstGeom>
        </p:spPr>
        <p:txBody>
          <a:bodyPr wrap="square" lIns="0" tIns="0" rIns="0" bIns="0">
            <a:spAutoFit/>
          </a:bodyPr>
          <a:lstStyle>
            <a:lvl1pPr marL="0" marR="0" indent="0" algn="l" defTabSz="457200" rtl="0" eaLnBrk="1" fontAlgn="auto" latinLnBrk="0" hangingPunct="1">
              <a:lnSpc>
                <a:spcPct val="120000"/>
              </a:lnSpc>
              <a:spcBef>
                <a:spcPts val="0"/>
              </a:spcBef>
              <a:spcAft>
                <a:spcPts val="0"/>
              </a:spcAft>
              <a:buClr>
                <a:schemeClr val="accent1"/>
              </a:buClr>
              <a:buSzTx/>
              <a:buFont typeface="Arial"/>
              <a:buNone/>
              <a:tabLst/>
              <a:defRPr sz="1100" baseline="0">
                <a:solidFill>
                  <a:schemeClr val="tx1"/>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a:p>
            <a:pPr lvl="0"/>
            <a:endParaRPr lang="en-US" dirty="0"/>
          </a:p>
          <a:p>
            <a:pPr lvl="0"/>
            <a:r>
              <a:rPr lang="en-US" dirty="0"/>
              <a:t>Replace this basic body copy and insert your own here. This is a section of dummy copy for color and format reference. Please insert your own copy with the same color and formatting shown here.</a:t>
            </a:r>
          </a:p>
        </p:txBody>
      </p:sp>
      <p:sp>
        <p:nvSpPr>
          <p:cNvPr id="14"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5" name="TextBox 14"/>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0" name="Picture 9"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23080028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ulleted List with Copy - Opt. 3">
    <p:spTree>
      <p:nvGrpSpPr>
        <p:cNvPr id="1" name=""/>
        <p:cNvGrpSpPr/>
        <p:nvPr/>
      </p:nvGrpSpPr>
      <p:grpSpPr>
        <a:xfrm>
          <a:off x="0" y="0"/>
          <a:ext cx="0" cy="0"/>
          <a:chOff x="0" y="0"/>
          <a:chExt cx="0" cy="0"/>
        </a:xfrm>
      </p:grpSpPr>
      <p:pic>
        <p:nvPicPr>
          <p:cNvPr id="11" name="Picture 10" descr="Circles_Smaller_TopLef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6650940" y="0"/>
            <a:ext cx="2493059" cy="651700"/>
          </a:xfrm>
          <a:prstGeom prst="rect">
            <a:avLst/>
          </a:prstGeom>
        </p:spPr>
      </p:pic>
      <p:sp>
        <p:nvSpPr>
          <p:cNvPr id="14"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5" name="Text Placeholder 4"/>
          <p:cNvSpPr>
            <a:spLocks noGrp="1"/>
          </p:cNvSpPr>
          <p:nvPr>
            <p:ph type="body" sz="quarter" idx="10" hasCustomPrompt="1"/>
          </p:nvPr>
        </p:nvSpPr>
        <p:spPr>
          <a:xfrm>
            <a:off x="492126" y="1002826"/>
            <a:ext cx="7046363"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6" name="Text Placeholder 7"/>
          <p:cNvSpPr>
            <a:spLocks noGrp="1"/>
          </p:cNvSpPr>
          <p:nvPr>
            <p:ph type="body" sz="quarter" idx="11" hasCustomPrompt="1"/>
          </p:nvPr>
        </p:nvSpPr>
        <p:spPr>
          <a:xfrm>
            <a:off x="492125" y="1326061"/>
            <a:ext cx="7046363" cy="87177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7" name="Text Placeholder 7"/>
          <p:cNvSpPr>
            <a:spLocks noGrp="1"/>
          </p:cNvSpPr>
          <p:nvPr>
            <p:ph type="body" sz="quarter" idx="12" hasCustomPrompt="1"/>
          </p:nvPr>
        </p:nvSpPr>
        <p:spPr>
          <a:xfrm>
            <a:off x="492125" y="3005915"/>
            <a:ext cx="7046363" cy="1010020"/>
          </a:xfrm>
          <a:prstGeom prst="rect">
            <a:avLst/>
          </a:prstGeom>
        </p:spPr>
        <p:txBody>
          <a:bodyPr wrap="square" lIns="0" tIns="0" rIns="0" bIns="0">
            <a:spAutoFit/>
          </a:bodyPr>
          <a:lstStyle>
            <a:lvl1pPr marL="0" marR="0" indent="0" algn="l" defTabSz="457200" rtl="0" eaLnBrk="1" fontAlgn="auto" latinLnBrk="0" hangingPunct="1">
              <a:lnSpc>
                <a:spcPct val="120000"/>
              </a:lnSpc>
              <a:spcBef>
                <a:spcPts val="0"/>
              </a:spcBef>
              <a:spcAft>
                <a:spcPts val="0"/>
              </a:spcAft>
              <a:buClr>
                <a:schemeClr val="accent1"/>
              </a:buClr>
              <a:buSzTx/>
              <a:buFont typeface="Arial"/>
              <a:buNone/>
              <a:tabLst/>
              <a:defRPr sz="1100" baseline="0">
                <a:solidFill>
                  <a:schemeClr val="tx1"/>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a:p>
            <a:pPr lvl="0"/>
            <a:endParaRPr lang="en-US" dirty="0"/>
          </a:p>
          <a:p>
            <a:pPr lvl="0"/>
            <a:r>
              <a:rPr lang="en-US" dirty="0"/>
              <a:t>Replace this basic body copy and insert your own here. This is a section of dummy copy for color and format reference. Please insert your own copy with the same color and formatting shown here.</a:t>
            </a:r>
          </a:p>
        </p:txBody>
      </p:sp>
      <p:sp>
        <p:nvSpPr>
          <p:cNvPr id="18" name="TextBox 1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8" name="Picture 7"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236017987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Graph/Chart with Descriptor Copy">
    <p:spTree>
      <p:nvGrpSpPr>
        <p:cNvPr id="1" name=""/>
        <p:cNvGrpSpPr/>
        <p:nvPr/>
      </p:nvGrpSpPr>
      <p:grpSpPr>
        <a:xfrm>
          <a:off x="0" y="0"/>
          <a:ext cx="0" cy="0"/>
          <a:chOff x="0" y="0"/>
          <a:chExt cx="0" cy="0"/>
        </a:xfrm>
      </p:grpSpPr>
      <p:pic>
        <p:nvPicPr>
          <p:cNvPr id="18" name="Picture 17" descr="Circles_Bottom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7" name="Chart Placeholder 5"/>
          <p:cNvSpPr>
            <a:spLocks noGrp="1"/>
          </p:cNvSpPr>
          <p:nvPr>
            <p:ph type="chart" sz="quarter" idx="10" hasCustomPrompt="1"/>
          </p:nvPr>
        </p:nvSpPr>
        <p:spPr>
          <a:xfrm>
            <a:off x="2713038" y="1115616"/>
            <a:ext cx="3676650" cy="2757488"/>
          </a:xfrm>
          <a:prstGeom prst="rect">
            <a:avLst/>
          </a:prstGeom>
        </p:spPr>
        <p:txBody>
          <a:bodyPr vert="horz" anchor="ctr" anchorCtr="0"/>
          <a:lstStyle>
            <a:lvl1pPr marL="0" indent="0" algn="ctr">
              <a:buNone/>
              <a:defRPr sz="1200" i="1">
                <a:solidFill>
                  <a:schemeClr val="tx2"/>
                </a:solidFill>
              </a:defRPr>
            </a:lvl1pPr>
          </a:lstStyle>
          <a:p>
            <a:r>
              <a:rPr lang="en-US" dirty="0"/>
              <a:t>Insert Chart</a:t>
            </a:r>
          </a:p>
        </p:txBody>
      </p:sp>
      <p:sp>
        <p:nvSpPr>
          <p:cNvPr id="9" name="Text Placeholder 8"/>
          <p:cNvSpPr>
            <a:spLocks noGrp="1"/>
          </p:cNvSpPr>
          <p:nvPr>
            <p:ph type="body" sz="quarter" idx="11" hasCustomPrompt="1"/>
          </p:nvPr>
        </p:nvSpPr>
        <p:spPr>
          <a:xfrm>
            <a:off x="512150" y="1649016"/>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0" name="Text Placeholder 8"/>
          <p:cNvSpPr>
            <a:spLocks noGrp="1"/>
          </p:cNvSpPr>
          <p:nvPr>
            <p:ph type="body" sz="quarter" idx="12" hasCustomPrompt="1"/>
          </p:nvPr>
        </p:nvSpPr>
        <p:spPr>
          <a:xfrm>
            <a:off x="512150" y="2329241"/>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1" name="Text Placeholder 8"/>
          <p:cNvSpPr>
            <a:spLocks noGrp="1"/>
          </p:cNvSpPr>
          <p:nvPr>
            <p:ph type="body" sz="quarter" idx="13" hasCustomPrompt="1"/>
          </p:nvPr>
        </p:nvSpPr>
        <p:spPr>
          <a:xfrm>
            <a:off x="512150" y="3000996"/>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2" name="Text Placeholder 8"/>
          <p:cNvSpPr>
            <a:spLocks noGrp="1"/>
          </p:cNvSpPr>
          <p:nvPr>
            <p:ph type="body" sz="quarter" idx="14" hasCustomPrompt="1"/>
          </p:nvPr>
        </p:nvSpPr>
        <p:spPr>
          <a:xfrm>
            <a:off x="6531588" y="1649016"/>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3" name="Text Placeholder 8"/>
          <p:cNvSpPr>
            <a:spLocks noGrp="1"/>
          </p:cNvSpPr>
          <p:nvPr>
            <p:ph type="body" sz="quarter" idx="15" hasCustomPrompt="1"/>
          </p:nvPr>
        </p:nvSpPr>
        <p:spPr>
          <a:xfrm>
            <a:off x="6531588" y="2329241"/>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4" name="Text Placeholder 8"/>
          <p:cNvSpPr>
            <a:spLocks noGrp="1"/>
          </p:cNvSpPr>
          <p:nvPr>
            <p:ph type="body" sz="quarter" idx="16" hasCustomPrompt="1"/>
          </p:nvPr>
        </p:nvSpPr>
        <p:spPr>
          <a:xfrm>
            <a:off x="6531588" y="3000996"/>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6"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sp>
        <p:nvSpPr>
          <p:cNvPr id="20"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21" name="TextBox 2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7" name="Picture 16"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5628873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hart/Graphic with Bullet List and Copy">
    <p:spTree>
      <p:nvGrpSpPr>
        <p:cNvPr id="1" name=""/>
        <p:cNvGrpSpPr/>
        <p:nvPr/>
      </p:nvGrpSpPr>
      <p:grpSpPr>
        <a:xfrm>
          <a:off x="0" y="0"/>
          <a:ext cx="0" cy="0"/>
          <a:chOff x="0" y="0"/>
          <a:chExt cx="0" cy="0"/>
        </a:xfrm>
      </p:grpSpPr>
      <p:pic>
        <p:nvPicPr>
          <p:cNvPr id="16" name="Picture 15" descr="Circles_Bottom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950200" y="4240578"/>
            <a:ext cx="1193799" cy="902922"/>
          </a:xfrm>
          <a:prstGeom prst="rect">
            <a:avLst/>
          </a:prstGeom>
        </p:spPr>
      </p:pic>
      <p:sp>
        <p:nvSpPr>
          <p:cNvPr id="4" name="Chart Placeholder 5"/>
          <p:cNvSpPr>
            <a:spLocks noGrp="1"/>
          </p:cNvSpPr>
          <p:nvPr>
            <p:ph type="chart" sz="quarter" idx="10" hasCustomPrompt="1"/>
          </p:nvPr>
        </p:nvSpPr>
        <p:spPr>
          <a:xfrm>
            <a:off x="4086520" y="1000985"/>
            <a:ext cx="4558888" cy="2811817"/>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Qlik Industry Image</a:t>
            </a:r>
          </a:p>
          <a:p>
            <a:endParaRPr lang="en-US" dirty="0"/>
          </a:p>
        </p:txBody>
      </p:sp>
      <p:sp>
        <p:nvSpPr>
          <p:cNvPr id="12" name="Text Placeholder 4"/>
          <p:cNvSpPr>
            <a:spLocks noGrp="1"/>
          </p:cNvSpPr>
          <p:nvPr>
            <p:ph type="body" sz="quarter" idx="20" hasCustomPrompt="1"/>
          </p:nvPr>
        </p:nvSpPr>
        <p:spPr>
          <a:xfrm>
            <a:off x="492127" y="1000986"/>
            <a:ext cx="3521074"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3" name="Text Placeholder 7"/>
          <p:cNvSpPr>
            <a:spLocks noGrp="1"/>
          </p:cNvSpPr>
          <p:nvPr>
            <p:ph type="body" sz="quarter" idx="11" hasCustomPrompt="1"/>
          </p:nvPr>
        </p:nvSpPr>
        <p:spPr>
          <a:xfrm>
            <a:off x="492125" y="1326061"/>
            <a:ext cx="3521075" cy="973343"/>
          </a:xfrm>
          <a:prstGeom prst="rect">
            <a:avLst/>
          </a:prstGeom>
        </p:spPr>
        <p:txBody>
          <a:bodyPr wrap="square" lIns="0" tIns="0" rIns="0" bIns="0">
            <a:spAutoFit/>
          </a:bodyPr>
          <a:lstStyle>
            <a:lvl1pPr marL="164592" indent="-164592">
              <a:lnSpc>
                <a:spcPct val="130000"/>
              </a:lnSpc>
              <a:buClr>
                <a:schemeClr val="accent1"/>
              </a:buClr>
              <a:defRPr sz="1100" baseline="0">
                <a:solidFill>
                  <a:schemeClr val="tx2"/>
                </a:solidFill>
              </a:defRPr>
            </a:lvl1pPr>
            <a:lvl2pPr marL="455613" indent="-164592">
              <a:lnSpc>
                <a:spcPct val="130000"/>
              </a:lnSpc>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5" name="Text Placeholder 7"/>
          <p:cNvSpPr>
            <a:spLocks noGrp="1"/>
          </p:cNvSpPr>
          <p:nvPr>
            <p:ph type="body" sz="quarter" idx="12" hasCustomPrompt="1"/>
          </p:nvPr>
        </p:nvSpPr>
        <p:spPr>
          <a:xfrm>
            <a:off x="492125" y="3005915"/>
            <a:ext cx="3521075" cy="806888"/>
          </a:xfrm>
          <a:prstGeom prst="rect">
            <a:avLst/>
          </a:prstGeom>
        </p:spPr>
        <p:txBody>
          <a:bodyPr wrap="square" lIns="0" tIns="0" rIns="0" bIns="0">
            <a:spAutoFit/>
          </a:bodyPr>
          <a:lstStyle>
            <a:lvl1pPr marL="0" indent="0">
              <a:lnSpc>
                <a:spcPct val="120000"/>
              </a:lnSpc>
              <a:buClr>
                <a:schemeClr val="accent1"/>
              </a:buClr>
              <a:buNone/>
              <a:defRPr sz="1100" baseline="0">
                <a:solidFill>
                  <a:schemeClr val="tx1"/>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p:txBody>
      </p:sp>
      <p:sp>
        <p:nvSpPr>
          <p:cNvPr id="17"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8" name="TextBox 1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sp>
        <p:nvSpPr>
          <p:cNvPr id="10"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pic>
        <p:nvPicPr>
          <p:cNvPr id="14" name="Picture 13"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97771888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 Column_with image/chart">
    <p:spTree>
      <p:nvGrpSpPr>
        <p:cNvPr id="1" name=""/>
        <p:cNvGrpSpPr/>
        <p:nvPr/>
      </p:nvGrpSpPr>
      <p:grpSpPr>
        <a:xfrm>
          <a:off x="0" y="0"/>
          <a:ext cx="0" cy="0"/>
          <a:chOff x="0" y="0"/>
          <a:chExt cx="0" cy="0"/>
        </a:xfrm>
      </p:grpSpPr>
      <p:sp>
        <p:nvSpPr>
          <p:cNvPr id="7" name="Chart Placeholder 5"/>
          <p:cNvSpPr>
            <a:spLocks noGrp="1"/>
          </p:cNvSpPr>
          <p:nvPr>
            <p:ph type="chart" sz="quarter" idx="10" hasCustomPrompt="1"/>
          </p:nvPr>
        </p:nvSpPr>
        <p:spPr>
          <a:xfrm>
            <a:off x="818386" y="1388836"/>
            <a:ext cx="2898480" cy="2140148"/>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Qlik Industry Image</a:t>
            </a:r>
          </a:p>
          <a:p>
            <a:endParaRPr lang="en-US" dirty="0"/>
          </a:p>
        </p:txBody>
      </p:sp>
      <p:sp>
        <p:nvSpPr>
          <p:cNvPr id="8" name="Title 1"/>
          <p:cNvSpPr>
            <a:spLocks noGrp="1"/>
          </p:cNvSpPr>
          <p:nvPr>
            <p:ph type="title" hasCustomPrompt="1"/>
          </p:nvPr>
        </p:nvSpPr>
        <p:spPr>
          <a:xfrm>
            <a:off x="3869010" y="847196"/>
            <a:ext cx="3251457" cy="369332"/>
          </a:xfrm>
          <a:prstGeom prst="rect">
            <a:avLst/>
          </a:prstGeom>
        </p:spPr>
        <p:txBody>
          <a:bodyPr wrap="square" lIns="0" tIns="0" rIns="0" bIns="0" anchor="t" anchorCtr="0">
            <a:spAutoFit/>
          </a:bodyPr>
          <a:lstStyle>
            <a:lvl1pPr algn="l">
              <a:defRPr sz="2400" b="0">
                <a:solidFill>
                  <a:schemeClr val="tx1"/>
                </a:solidFill>
              </a:defRPr>
            </a:lvl1pPr>
          </a:lstStyle>
          <a:p>
            <a:r>
              <a:rPr lang="en-US" dirty="0"/>
              <a:t>Main headline here</a:t>
            </a:r>
          </a:p>
        </p:txBody>
      </p:sp>
      <p:cxnSp>
        <p:nvCxnSpPr>
          <p:cNvPr id="3" name="Straight Connector 2"/>
          <p:cNvCxnSpPr/>
          <p:nvPr userDrawn="1"/>
        </p:nvCxnSpPr>
        <p:spPr>
          <a:xfrm>
            <a:off x="3852334" y="1388836"/>
            <a:ext cx="4620096"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20" hasCustomPrompt="1"/>
          </p:nvPr>
        </p:nvSpPr>
        <p:spPr>
          <a:xfrm>
            <a:off x="3869011" y="1529332"/>
            <a:ext cx="4603419"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2" name="Text Placeholder 7"/>
          <p:cNvSpPr>
            <a:spLocks noGrp="1"/>
          </p:cNvSpPr>
          <p:nvPr>
            <p:ph type="body" sz="quarter" idx="21" hasCustomPrompt="1"/>
          </p:nvPr>
        </p:nvSpPr>
        <p:spPr>
          <a:xfrm>
            <a:off x="3869010" y="1853967"/>
            <a:ext cx="4603420" cy="973343"/>
          </a:xfrm>
          <a:prstGeom prst="rect">
            <a:avLst/>
          </a:prstGeom>
        </p:spPr>
        <p:txBody>
          <a:bodyPr wrap="square" lIns="0" tIns="0" rIns="0" bIns="0">
            <a:spAutoFit/>
          </a:bodyPr>
          <a:lstStyle>
            <a:lvl1pPr marL="164592" indent="-164592">
              <a:lnSpc>
                <a:spcPct val="130000"/>
              </a:lnSpc>
              <a:buClr>
                <a:schemeClr val="accent1"/>
              </a:buClr>
              <a:defRPr sz="1100" baseline="0">
                <a:solidFill>
                  <a:schemeClr val="tx2"/>
                </a:solidFill>
              </a:defRPr>
            </a:lvl1pPr>
            <a:lvl2pPr marL="455613" indent="-164592">
              <a:lnSpc>
                <a:spcPct val="130000"/>
              </a:lnSpc>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pic>
        <p:nvPicPr>
          <p:cNvPr id="10" name="Picture 9" descr="Circles_Leftand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456266" cy="1155506"/>
          </a:xfrm>
          <a:prstGeom prst="rect">
            <a:avLst/>
          </a:prstGeom>
        </p:spPr>
      </p:pic>
    </p:spTree>
    <p:extLst>
      <p:ext uri="{BB962C8B-B14F-4D97-AF65-F5344CB8AC3E}">
        <p14:creationId xmlns:p14="http://schemas.microsoft.com/office/powerpoint/2010/main" val="157591363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4" name="Picture 13" descr="Circles_Leftand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540933" cy="1222687"/>
          </a:xfrm>
          <a:prstGeom prst="rect">
            <a:avLst/>
          </a:prstGeom>
        </p:spPr>
      </p:pic>
      <p:sp>
        <p:nvSpPr>
          <p:cNvPr id="4" name="Text Placeholder 15"/>
          <p:cNvSpPr>
            <a:spLocks noGrp="1"/>
          </p:cNvSpPr>
          <p:nvPr>
            <p:ph type="body" sz="quarter" idx="17" hasCustomPrompt="1"/>
          </p:nvPr>
        </p:nvSpPr>
        <p:spPr>
          <a:xfrm>
            <a:off x="482600" y="3734301"/>
            <a:ext cx="7589675" cy="138499"/>
          </a:xfrm>
          <a:prstGeom prst="rect">
            <a:avLst/>
          </a:prstGeom>
        </p:spPr>
        <p:txBody>
          <a:bodyPr vert="horz" wrap="square" lIns="0" tIns="0" rIns="0" bIns="0">
            <a:spAutoFit/>
          </a:bodyPr>
          <a:lstStyle>
            <a:lvl1pPr marL="0" indent="0">
              <a:buNone/>
              <a:defRPr sz="900" b="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Title of Publication and Date where quote was pulled</a:t>
            </a:r>
          </a:p>
        </p:txBody>
      </p:sp>
      <p:sp>
        <p:nvSpPr>
          <p:cNvPr id="5" name="Text Placeholder 15"/>
          <p:cNvSpPr>
            <a:spLocks noGrp="1"/>
          </p:cNvSpPr>
          <p:nvPr>
            <p:ph type="body" sz="quarter" idx="18" hasCustomPrompt="1"/>
          </p:nvPr>
        </p:nvSpPr>
        <p:spPr>
          <a:xfrm>
            <a:off x="482600" y="3910968"/>
            <a:ext cx="7589675" cy="369332"/>
          </a:xfrm>
          <a:prstGeom prst="rect">
            <a:avLst/>
          </a:prstGeom>
        </p:spPr>
        <p:txBody>
          <a:bodyPr vert="horz" wrap="square" lIns="0" tIns="0" rIns="0" bIns="0">
            <a:spAutoFit/>
          </a:bodyPr>
          <a:lstStyle>
            <a:lvl1pPr marL="0" indent="0">
              <a:buNone/>
              <a:defRPr sz="800"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p>
        </p:txBody>
      </p:sp>
      <p:sp>
        <p:nvSpPr>
          <p:cNvPr id="10" name="Text Placeholder 9"/>
          <p:cNvSpPr>
            <a:spLocks noGrp="1"/>
          </p:cNvSpPr>
          <p:nvPr>
            <p:ph type="body" sz="quarter" idx="21" hasCustomPrompt="1"/>
          </p:nvPr>
        </p:nvSpPr>
        <p:spPr>
          <a:xfrm>
            <a:off x="482600" y="1726403"/>
            <a:ext cx="8212138" cy="1477328"/>
          </a:xfrm>
          <a:prstGeom prst="rect">
            <a:avLst/>
          </a:prstGeom>
        </p:spPr>
        <p:txBody>
          <a:bodyPr vert="horz" wrap="square" lIns="0" tIns="0" rIns="0" bIns="0">
            <a:sp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b="1" baseline="0">
                <a:solidFill>
                  <a:schemeClr val="accent1"/>
                </a:solidFill>
              </a:defRPr>
            </a:lvl1pPr>
            <a:lvl2pPr marL="457200" indent="0">
              <a:buNone/>
              <a:defRPr b="1">
                <a:solidFill>
                  <a:schemeClr val="accent1"/>
                </a:solidFill>
              </a:defRPr>
            </a:lvl2pPr>
            <a:lvl3pPr marL="914400" indent="0">
              <a:buNone/>
              <a:defRPr b="1">
                <a:solidFill>
                  <a:schemeClr val="accent1"/>
                </a:solidFill>
              </a:defRPr>
            </a:lvl3pPr>
            <a:lvl4pPr marL="1371600" indent="0">
              <a:buNone/>
              <a:defRPr b="1">
                <a:solidFill>
                  <a:schemeClr val="accent1"/>
                </a:solidFill>
              </a:defRPr>
            </a:lvl4pPr>
            <a:lvl5pPr marL="1828800" indent="0">
              <a:buNone/>
              <a:defRPr b="1">
                <a:solidFill>
                  <a:schemeClr val="accent1"/>
                </a:solidFill>
              </a:defRPr>
            </a:lvl5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“Insert quote here and adjust </a:t>
            </a:r>
            <a:br>
              <a:rPr lang="en-US" dirty="0"/>
            </a:br>
            <a:r>
              <a:rPr lang="en-US" dirty="0"/>
              <a:t>the quotation marks to suit </a:t>
            </a:r>
            <a:br>
              <a:rPr lang="en-US" dirty="0"/>
            </a:br>
            <a:r>
              <a:rPr lang="en-US" dirty="0"/>
              <a:t>your quote length.”</a:t>
            </a:r>
          </a:p>
        </p:txBody>
      </p:sp>
      <p:sp>
        <p:nvSpPr>
          <p:cNvPr id="17" name="TextBox 16"/>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9" name="Picture 8"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pic>
        <p:nvPicPr>
          <p:cNvPr id="11" name="Picture 10" descr="Circles_Smaller_TopLeft.jpg"/>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flipH="1">
            <a:off x="6669024" y="0"/>
            <a:ext cx="2474976" cy="652272"/>
          </a:xfrm>
          <a:prstGeom prst="rect">
            <a:avLst/>
          </a:prstGeom>
        </p:spPr>
      </p:pic>
      <p:sp>
        <p:nvSpPr>
          <p:cNvPr id="12"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3"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40381134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ustomer Snapshot - Opt. 1">
    <p:spTree>
      <p:nvGrpSpPr>
        <p:cNvPr id="1" name=""/>
        <p:cNvGrpSpPr/>
        <p:nvPr/>
      </p:nvGrpSpPr>
      <p:grpSpPr>
        <a:xfrm>
          <a:off x="0" y="0"/>
          <a:ext cx="0" cy="0"/>
          <a:chOff x="0" y="0"/>
          <a:chExt cx="0" cy="0"/>
        </a:xfrm>
      </p:grpSpPr>
      <p:pic>
        <p:nvPicPr>
          <p:cNvPr id="41" name="Picture 40" descr="Circles_Smaller_TopLef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6650940" y="0"/>
            <a:ext cx="2493059" cy="651700"/>
          </a:xfrm>
          <a:prstGeom prst="rect">
            <a:avLst/>
          </a:prstGeom>
        </p:spPr>
      </p:pic>
      <p:sp>
        <p:nvSpPr>
          <p:cNvPr id="5" name="Text Placeholder 8"/>
          <p:cNvSpPr>
            <a:spLocks noGrp="1"/>
          </p:cNvSpPr>
          <p:nvPr>
            <p:ph type="body" sz="quarter" idx="25" hasCustomPrompt="1"/>
          </p:nvPr>
        </p:nvSpPr>
        <p:spPr>
          <a:xfrm>
            <a:off x="392785" y="1894152"/>
            <a:ext cx="3929198" cy="1012585"/>
          </a:xfrm>
          <a:prstGeom prst="rect">
            <a:avLst/>
          </a:prstGeom>
        </p:spPr>
        <p:txBody>
          <a:bodyPr vert="horz" wrap="square" lIns="0" tIns="0" rIns="0" bIns="0">
            <a:spAutoFit/>
          </a:bodyPr>
          <a:lstStyle>
            <a:lvl1pPr marL="0" indent="0">
              <a:lnSpc>
                <a:spcPct val="100000"/>
              </a:lnSpc>
              <a:spcBef>
                <a:spcPts val="0"/>
              </a:spcBef>
              <a:spcAft>
                <a:spcPts val="0"/>
              </a:spcAft>
              <a:buClr>
                <a:schemeClr val="accent1"/>
              </a:buClr>
              <a:buFont typeface="Arial"/>
              <a:buNone/>
              <a:tabLst>
                <a:tab pos="115888" algn="l"/>
              </a:tabLst>
              <a:defRPr sz="1000" b="0" baseline="0">
                <a:solidFill>
                  <a:schemeClr val="accent1"/>
                </a:solidFill>
              </a:defRPr>
            </a:lvl1pPr>
          </a:lstStyle>
          <a:p>
            <a:pPr>
              <a:lnSpc>
                <a:spcPct val="110000"/>
              </a:lnSpc>
            </a:pPr>
            <a:r>
              <a:rPr lang="en-US" sz="1200" dirty="0">
                <a:solidFill>
                  <a:schemeClr val="accent1"/>
                </a:solidFill>
              </a:rPr>
              <a:t>“Customer quote goes here. The following copy is an example. We call the application we built using </a:t>
            </a:r>
            <a:r>
              <a:rPr lang="en-US" sz="1200" dirty="0" err="1">
                <a:solidFill>
                  <a:schemeClr val="accent1"/>
                </a:solidFill>
              </a:rPr>
              <a:t>QlikView</a:t>
            </a:r>
            <a:r>
              <a:rPr lang="en-US" sz="1200" dirty="0">
                <a:solidFill>
                  <a:schemeClr val="accent1"/>
                </a:solidFill>
              </a:rPr>
              <a:t> our ‘window’ because it lets us immediately see into over a billion data records to find the important stories locked inside the data. With this platform we…”</a:t>
            </a:r>
            <a:endParaRPr lang="en-US" sz="1200" i="1" dirty="0">
              <a:solidFill>
                <a:schemeClr val="accent1"/>
              </a:solidFill>
            </a:endParaRPr>
          </a:p>
        </p:txBody>
      </p:sp>
      <p:cxnSp>
        <p:nvCxnSpPr>
          <p:cNvPr id="9" name="Straight Connector 8"/>
          <p:cNvCxnSpPr/>
          <p:nvPr userDrawn="1"/>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a:off x="4871960" y="2187593"/>
            <a:ext cx="3952240"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4871960" y="3554803"/>
            <a:ext cx="3952240"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25" name="Text Placeholder 4"/>
          <p:cNvSpPr>
            <a:spLocks noGrp="1"/>
          </p:cNvSpPr>
          <p:nvPr>
            <p:ph type="body" sz="quarter" idx="10" hasCustomPrompt="1"/>
          </p:nvPr>
        </p:nvSpPr>
        <p:spPr>
          <a:xfrm>
            <a:off x="4871962" y="1002826"/>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Challenges</a:t>
            </a:r>
          </a:p>
        </p:txBody>
      </p:sp>
      <p:sp>
        <p:nvSpPr>
          <p:cNvPr id="26" name="Text Placeholder 7"/>
          <p:cNvSpPr>
            <a:spLocks noGrp="1"/>
          </p:cNvSpPr>
          <p:nvPr>
            <p:ph type="body" sz="quarter" idx="11" hasCustomPrompt="1"/>
          </p:nvPr>
        </p:nvSpPr>
        <p:spPr>
          <a:xfrm>
            <a:off x="4871961" y="1326061"/>
            <a:ext cx="3952240" cy="65171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9" name="Text Placeholder 4"/>
          <p:cNvSpPr>
            <a:spLocks noGrp="1"/>
          </p:cNvSpPr>
          <p:nvPr>
            <p:ph type="body" sz="quarter" idx="35" hasCustomPrompt="1"/>
          </p:nvPr>
        </p:nvSpPr>
        <p:spPr>
          <a:xfrm>
            <a:off x="4871962" y="2210625"/>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Solution</a:t>
            </a:r>
          </a:p>
        </p:txBody>
      </p:sp>
      <p:sp>
        <p:nvSpPr>
          <p:cNvPr id="30" name="Text Placeholder 7"/>
          <p:cNvSpPr>
            <a:spLocks noGrp="1"/>
          </p:cNvSpPr>
          <p:nvPr>
            <p:ph type="body" sz="quarter" idx="36" hasCustomPrompt="1"/>
          </p:nvPr>
        </p:nvSpPr>
        <p:spPr>
          <a:xfrm>
            <a:off x="4871961" y="2533860"/>
            <a:ext cx="3952240" cy="65171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33" name="Text Placeholder 4"/>
          <p:cNvSpPr>
            <a:spLocks noGrp="1"/>
          </p:cNvSpPr>
          <p:nvPr>
            <p:ph type="body" sz="quarter" idx="37" hasCustomPrompt="1"/>
          </p:nvPr>
        </p:nvSpPr>
        <p:spPr>
          <a:xfrm>
            <a:off x="4871962" y="3613430"/>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Benefits</a:t>
            </a:r>
          </a:p>
        </p:txBody>
      </p:sp>
      <p:sp>
        <p:nvSpPr>
          <p:cNvPr id="34" name="Text Placeholder 7"/>
          <p:cNvSpPr>
            <a:spLocks noGrp="1"/>
          </p:cNvSpPr>
          <p:nvPr>
            <p:ph type="body" sz="quarter" idx="38" hasCustomPrompt="1"/>
          </p:nvPr>
        </p:nvSpPr>
        <p:spPr>
          <a:xfrm>
            <a:off x="4871961" y="3936665"/>
            <a:ext cx="3952240" cy="65171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37" name="Text Placeholder 4"/>
          <p:cNvSpPr>
            <a:spLocks noGrp="1"/>
          </p:cNvSpPr>
          <p:nvPr>
            <p:ph type="body" sz="quarter" idx="39" hasCustomPrompt="1"/>
          </p:nvPr>
        </p:nvSpPr>
        <p:spPr>
          <a:xfrm>
            <a:off x="386678" y="3317323"/>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About [Company Name Here]</a:t>
            </a:r>
          </a:p>
        </p:txBody>
      </p:sp>
      <p:sp>
        <p:nvSpPr>
          <p:cNvPr id="38" name="Text Placeholder 7"/>
          <p:cNvSpPr>
            <a:spLocks noGrp="1"/>
          </p:cNvSpPr>
          <p:nvPr>
            <p:ph type="body" sz="quarter" idx="40" hasCustomPrompt="1"/>
          </p:nvPr>
        </p:nvSpPr>
        <p:spPr>
          <a:xfrm>
            <a:off x="386677" y="3626801"/>
            <a:ext cx="3952240" cy="65171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buClr>
                <a:schemeClr val="accent1"/>
              </a:buClr>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Insert customer content here</a:t>
            </a:r>
          </a:p>
          <a:p>
            <a:pPr lvl="0"/>
            <a:r>
              <a:rPr lang="en-US" dirty="0"/>
              <a:t>Insert customer content here</a:t>
            </a:r>
          </a:p>
          <a:p>
            <a:pPr lvl="0"/>
            <a:r>
              <a:rPr lang="en-US" dirty="0"/>
              <a:t>Insert customer content here</a:t>
            </a:r>
          </a:p>
        </p:txBody>
      </p:sp>
      <p:sp>
        <p:nvSpPr>
          <p:cNvPr id="39" name="Text Placeholder 7"/>
          <p:cNvSpPr>
            <a:spLocks noGrp="1"/>
          </p:cNvSpPr>
          <p:nvPr>
            <p:ph type="body" sz="quarter" idx="41" hasCustomPrompt="1"/>
          </p:nvPr>
        </p:nvSpPr>
        <p:spPr>
          <a:xfrm>
            <a:off x="392785" y="2986114"/>
            <a:ext cx="3929199" cy="200055"/>
          </a:xfrm>
          <a:prstGeom prst="rect">
            <a:avLst/>
          </a:prstGeom>
        </p:spPr>
        <p:txBody>
          <a:bodyPr wrap="square" lIns="0" tIns="0" rIns="0" bIns="0">
            <a:spAutoFit/>
          </a:bodyPr>
          <a:lstStyle>
            <a:lvl1pPr marL="0" indent="0">
              <a:lnSpc>
                <a:spcPct val="130000"/>
              </a:lnSpc>
              <a:spcBef>
                <a:spcPts val="0"/>
              </a:spcBef>
              <a:buClr>
                <a:schemeClr val="accent1"/>
              </a:buClr>
              <a:buNone/>
              <a:defRPr sz="1000" baseline="0">
                <a:solidFill>
                  <a:schemeClr val="tx2"/>
                </a:solidFill>
              </a:defRPr>
            </a:lvl1pPr>
            <a:lvl2pPr marL="225425" indent="0">
              <a:lnSpc>
                <a:spcPct val="130000"/>
              </a:lnSpc>
              <a:spcBef>
                <a:spcPts val="0"/>
              </a:spcBef>
              <a:buClr>
                <a:schemeClr val="accent1"/>
              </a:buClr>
              <a:buNone/>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First and Last Name, Title</a:t>
            </a:r>
          </a:p>
        </p:txBody>
      </p:sp>
      <p:sp>
        <p:nvSpPr>
          <p:cNvPr id="42" name="Picture Placeholder 7"/>
          <p:cNvSpPr>
            <a:spLocks noGrp="1"/>
          </p:cNvSpPr>
          <p:nvPr>
            <p:ph type="pic" sz="quarter" idx="42" hasCustomPrompt="1"/>
          </p:nvPr>
        </p:nvSpPr>
        <p:spPr>
          <a:xfrm>
            <a:off x="409719" y="1002826"/>
            <a:ext cx="3929198" cy="806924"/>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 Here</a:t>
            </a:r>
          </a:p>
        </p:txBody>
      </p:sp>
      <p:sp>
        <p:nvSpPr>
          <p:cNvPr id="43"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cxnSp>
        <p:nvCxnSpPr>
          <p:cNvPr id="44" name="Straight Connector 43"/>
          <p:cNvCxnSpPr/>
          <p:nvPr userDrawn="1"/>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userDrawn="1"/>
        </p:nvCxnSpPr>
        <p:spPr>
          <a:xfrm flipH="1">
            <a:off x="4871960" y="2147118"/>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userDrawn="1"/>
        </p:nvCxnSpPr>
        <p:spPr>
          <a:xfrm flipH="1">
            <a:off x="4871960" y="3542732"/>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userDrawn="1"/>
        </p:nvCxnSpPr>
        <p:spPr>
          <a:xfrm flipH="1">
            <a:off x="392785" y="3247457"/>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23" name="Picture 22"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5708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ustomer Snapshot - Opt. 2">
    <p:spTree>
      <p:nvGrpSpPr>
        <p:cNvPr id="1" name=""/>
        <p:cNvGrpSpPr/>
        <p:nvPr/>
      </p:nvGrpSpPr>
      <p:grpSpPr>
        <a:xfrm>
          <a:off x="0" y="0"/>
          <a:ext cx="0" cy="0"/>
          <a:chOff x="0" y="0"/>
          <a:chExt cx="0" cy="0"/>
        </a:xfrm>
      </p:grpSpPr>
      <p:sp>
        <p:nvSpPr>
          <p:cNvPr id="22" name="Text Placeholder 7"/>
          <p:cNvSpPr>
            <a:spLocks noGrp="1"/>
          </p:cNvSpPr>
          <p:nvPr>
            <p:ph type="body" sz="quarter" idx="43" hasCustomPrompt="1"/>
          </p:nvPr>
        </p:nvSpPr>
        <p:spPr>
          <a:xfrm>
            <a:off x="4871962" y="2732830"/>
            <a:ext cx="3952240" cy="65171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pic>
        <p:nvPicPr>
          <p:cNvPr id="39" name="Picture 38" descr="Circles_Smaller_TopLef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2473214" cy="651700"/>
          </a:xfrm>
          <a:prstGeom prst="rect">
            <a:avLst/>
          </a:prstGeom>
        </p:spPr>
      </p:pic>
      <p:sp>
        <p:nvSpPr>
          <p:cNvPr id="4" name="Picture Placeholder 7"/>
          <p:cNvSpPr>
            <a:spLocks noGrp="1"/>
          </p:cNvSpPr>
          <p:nvPr>
            <p:ph type="pic" sz="quarter" idx="13" hasCustomPrompt="1"/>
          </p:nvPr>
        </p:nvSpPr>
        <p:spPr>
          <a:xfrm>
            <a:off x="409719" y="2187592"/>
            <a:ext cx="3929198" cy="2552693"/>
          </a:xfrm>
          <a:prstGeom prst="rect">
            <a:avLst/>
          </a:prstGeom>
          <a:noFill/>
          <a:ln w="76200" cmpd="sng">
            <a:noFill/>
          </a:ln>
          <a:effectLst/>
        </p:spPr>
        <p:txBody>
          <a:bodyPr anchor="ctr" anchorCtr="0"/>
          <a:lstStyle>
            <a:lvl1pPr marL="0" indent="0" algn="ctr">
              <a:buNone/>
              <a:defRPr sz="1200" i="1">
                <a:solidFill>
                  <a:schemeClr val="tx2"/>
                </a:solidFill>
              </a:defRPr>
            </a:lvl1pPr>
          </a:lstStyle>
          <a:p>
            <a:r>
              <a:rPr lang="en-US" dirty="0"/>
              <a:t>Insert Qlik Industry Image</a:t>
            </a:r>
          </a:p>
        </p:txBody>
      </p:sp>
      <p:sp>
        <p:nvSpPr>
          <p:cNvPr id="20" name="TextBox 19"/>
          <p:cNvSpPr txBox="1"/>
          <p:nvPr userDrawn="1"/>
        </p:nvSpPr>
        <p:spPr>
          <a:xfrm>
            <a:off x="13303750" y="4839464"/>
            <a:ext cx="822960" cy="230832"/>
          </a:xfrm>
          <a:prstGeom prst="rect">
            <a:avLst/>
          </a:prstGeom>
          <a:noFill/>
        </p:spPr>
        <p:txBody>
          <a:bodyPr wrap="square" rtlCol="0">
            <a:spAutoFit/>
          </a:bodyPr>
          <a:lstStyle/>
          <a:p>
            <a:pPr algn="r"/>
            <a:fld id="{E8FE2E68-F185-5D47-B25F-652B0924F704}" type="slidenum">
              <a:rPr lang="en-US" sz="850" smtClean="0">
                <a:solidFill>
                  <a:schemeClr val="tx2">
                    <a:lumMod val="40000"/>
                    <a:lumOff val="60000"/>
                  </a:schemeClr>
                </a:solidFill>
              </a:rPr>
              <a:pPr algn="r"/>
              <a:t>‹#›</a:t>
            </a:fld>
            <a:endParaRPr lang="en-US" sz="850" dirty="0">
              <a:solidFill>
                <a:schemeClr val="tx2">
                  <a:lumMod val="40000"/>
                  <a:lumOff val="60000"/>
                </a:schemeClr>
              </a:solidFill>
            </a:endParaRPr>
          </a:p>
        </p:txBody>
      </p:sp>
      <p:sp>
        <p:nvSpPr>
          <p:cNvPr id="38" name="Picture Placeholder 7"/>
          <p:cNvSpPr>
            <a:spLocks noGrp="1"/>
          </p:cNvSpPr>
          <p:nvPr>
            <p:ph type="pic" sz="quarter" idx="42" hasCustomPrompt="1"/>
          </p:nvPr>
        </p:nvSpPr>
        <p:spPr>
          <a:xfrm>
            <a:off x="409719" y="1002826"/>
            <a:ext cx="3929198" cy="974952"/>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a:t>
            </a:r>
          </a:p>
        </p:txBody>
      </p:sp>
      <p:sp>
        <p:nvSpPr>
          <p:cNvPr id="41"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cxnSp>
        <p:nvCxnSpPr>
          <p:cNvPr id="42" name="Straight Connector 41"/>
          <p:cNvCxnSpPr/>
          <p:nvPr userDrawn="1"/>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userDrawn="1"/>
        </p:nvCxnSpPr>
        <p:spPr>
          <a:xfrm>
            <a:off x="4871960" y="2187593"/>
            <a:ext cx="3952240"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userDrawn="1"/>
        </p:nvCxnSpPr>
        <p:spPr>
          <a:xfrm>
            <a:off x="4871960" y="3554803"/>
            <a:ext cx="3952240"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46" name="Text Placeholder 4"/>
          <p:cNvSpPr>
            <a:spLocks noGrp="1"/>
          </p:cNvSpPr>
          <p:nvPr>
            <p:ph type="body" sz="quarter" idx="10" hasCustomPrompt="1"/>
          </p:nvPr>
        </p:nvSpPr>
        <p:spPr>
          <a:xfrm>
            <a:off x="4871962" y="1002826"/>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Challenges</a:t>
            </a:r>
          </a:p>
        </p:txBody>
      </p:sp>
      <p:sp>
        <p:nvSpPr>
          <p:cNvPr id="47" name="Text Placeholder 7"/>
          <p:cNvSpPr>
            <a:spLocks noGrp="1"/>
          </p:cNvSpPr>
          <p:nvPr>
            <p:ph type="body" sz="quarter" idx="11" hasCustomPrompt="1"/>
          </p:nvPr>
        </p:nvSpPr>
        <p:spPr>
          <a:xfrm>
            <a:off x="4871961" y="1326061"/>
            <a:ext cx="3952240" cy="65171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48" name="Text Placeholder 4"/>
          <p:cNvSpPr>
            <a:spLocks noGrp="1"/>
          </p:cNvSpPr>
          <p:nvPr>
            <p:ph type="body" sz="quarter" idx="35" hasCustomPrompt="1"/>
          </p:nvPr>
        </p:nvSpPr>
        <p:spPr>
          <a:xfrm>
            <a:off x="4871962" y="2409595"/>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Solution</a:t>
            </a:r>
          </a:p>
        </p:txBody>
      </p:sp>
      <p:sp>
        <p:nvSpPr>
          <p:cNvPr id="50" name="Text Placeholder 4"/>
          <p:cNvSpPr>
            <a:spLocks noGrp="1"/>
          </p:cNvSpPr>
          <p:nvPr>
            <p:ph type="body" sz="quarter" idx="37" hasCustomPrompt="1"/>
          </p:nvPr>
        </p:nvSpPr>
        <p:spPr>
          <a:xfrm>
            <a:off x="4871962" y="3836743"/>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Benefits</a:t>
            </a:r>
          </a:p>
        </p:txBody>
      </p:sp>
      <p:cxnSp>
        <p:nvCxnSpPr>
          <p:cNvPr id="52" name="Straight Connector 51"/>
          <p:cNvCxnSpPr/>
          <p:nvPr userDrawn="1"/>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userDrawn="1"/>
        </p:nvCxnSpPr>
        <p:spPr>
          <a:xfrm flipH="1">
            <a:off x="4871960" y="2197920"/>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userDrawn="1"/>
        </p:nvCxnSpPr>
        <p:spPr>
          <a:xfrm flipH="1">
            <a:off x="4871960" y="3627402"/>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5" name="TextBox 54"/>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21" name="Picture 20"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23" name="Text Placeholder 7"/>
          <p:cNvSpPr>
            <a:spLocks noGrp="1"/>
          </p:cNvSpPr>
          <p:nvPr>
            <p:ph type="body" sz="quarter" idx="44" hasCustomPrompt="1"/>
          </p:nvPr>
        </p:nvSpPr>
        <p:spPr>
          <a:xfrm>
            <a:off x="4871962" y="4157243"/>
            <a:ext cx="3952240" cy="65171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Tree>
    <p:extLst>
      <p:ext uri="{BB962C8B-B14F-4D97-AF65-F5344CB8AC3E}">
        <p14:creationId xmlns:p14="http://schemas.microsoft.com/office/powerpoint/2010/main" val="292415258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9" name="Picture 8" descr="Circles_Leftand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userDrawn="1"/>
        </p:nvPicPr>
        <p:blipFill rotWithShape="1">
          <a:blip r:embed="rId3" cstate="email">
            <a:extLst>
              <a:ext uri="{28A0092B-C50C-407E-A947-70E740481C1C}">
                <a14:useLocalDpi xmlns:a14="http://schemas.microsoft.com/office/drawing/2010/main"/>
              </a:ext>
            </a:extLst>
          </a:blip>
          <a:srcRect l="-4252" b="-5676"/>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41364" y="987424"/>
            <a:ext cx="7661275" cy="3813175"/>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0"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1" name="TextBox 1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64131912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8" name="Picture 7" descr="QLIK_cover_revised.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1" name="Text Placeholder 2"/>
          <p:cNvSpPr>
            <a:spLocks noGrp="1"/>
          </p:cNvSpPr>
          <p:nvPr>
            <p:ph type="body" sz="quarter" idx="11"/>
          </p:nvPr>
        </p:nvSpPr>
        <p:spPr>
          <a:xfrm>
            <a:off x="5466637" y="2790788"/>
            <a:ext cx="3426900" cy="324945"/>
          </a:xfrm>
          <a:prstGeom prst="rect">
            <a:avLst/>
          </a:prstGeom>
        </p:spPr>
        <p:txBody>
          <a:bodyPr/>
          <a:lstStyle>
            <a:lvl1pPr marL="0" indent="0">
              <a:buNone/>
              <a:defRPr sz="1800">
                <a:solidFill>
                  <a:schemeClr val="tx2"/>
                </a:solidFill>
              </a:defRPr>
            </a:lvl1pPr>
          </a:lstStyle>
          <a:p>
            <a:pPr lvl="0"/>
            <a:r>
              <a:rPr lang="en-US"/>
              <a:t>Click to edit Master text styles</a:t>
            </a:r>
          </a:p>
        </p:txBody>
      </p:sp>
      <p:sp>
        <p:nvSpPr>
          <p:cNvPr id="2" name="TextBox 1"/>
          <p:cNvSpPr txBox="1"/>
          <p:nvPr userDrawn="1"/>
        </p:nvSpPr>
        <p:spPr>
          <a:xfrm>
            <a:off x="5367866" y="2067070"/>
            <a:ext cx="2997200" cy="707886"/>
          </a:xfrm>
          <a:prstGeom prst="rect">
            <a:avLst/>
          </a:prstGeom>
          <a:noFill/>
        </p:spPr>
        <p:txBody>
          <a:bodyPr wrap="square" rtlCol="0">
            <a:spAutoFit/>
          </a:bodyPr>
          <a:lstStyle/>
          <a:p>
            <a:r>
              <a:rPr lang="en-GB" sz="4000" b="1" dirty="0">
                <a:solidFill>
                  <a:schemeClr val="tx1"/>
                </a:solidFill>
              </a:rPr>
              <a:t>Thank you</a:t>
            </a:r>
            <a:endParaRPr lang="en-US" sz="4000" b="1" dirty="0">
              <a:solidFill>
                <a:schemeClr val="tx1"/>
              </a:solidFill>
            </a:endParaRPr>
          </a:p>
        </p:txBody>
      </p:sp>
      <p:pic>
        <p:nvPicPr>
          <p:cNvPr id="5" name="Picture 4"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66637" y="1710826"/>
            <a:ext cx="1104066" cy="356244"/>
          </a:xfrm>
          <a:prstGeom prst="rect">
            <a:avLst/>
          </a:prstGeom>
        </p:spPr>
      </p:pic>
    </p:spTree>
    <p:extLst>
      <p:ext uri="{BB962C8B-B14F-4D97-AF65-F5344CB8AC3E}">
        <p14:creationId xmlns:p14="http://schemas.microsoft.com/office/powerpoint/2010/main" val="31767815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Main Image 1">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028357"/>
            <a:ext cx="8358016" cy="3564980"/>
          </a:xfrm>
          <a:prstGeom prst="rect">
            <a:avLst/>
          </a:prstGeom>
        </p:spPr>
        <p:txBody>
          <a:bodyPr/>
          <a:lstStyle>
            <a:lvl1pPr marL="0" indent="0" algn="ctr">
              <a:buNone/>
              <a:defRPr sz="1350">
                <a:solidFill>
                  <a:schemeClr val="bg2"/>
                </a:solidFill>
              </a:defRPr>
            </a:lvl1pPr>
          </a:lstStyle>
          <a:p>
            <a:endParaRPr lang="en-US" dirty="0"/>
          </a:p>
        </p:txBody>
      </p:sp>
      <p:sp>
        <p:nvSpPr>
          <p:cNvPr id="5"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E9093"/>
                </a:solidFill>
              </a:defRPr>
            </a:lvl1pPr>
          </a:lstStyle>
          <a:p>
            <a:r>
              <a:rPr lang="en-US" dirty="0"/>
              <a:t>Main headline here</a:t>
            </a:r>
          </a:p>
        </p:txBody>
      </p:sp>
      <p:sp>
        <p:nvSpPr>
          <p:cNvPr id="7" name="TextBox 6"/>
          <p:cNvSpPr txBox="1"/>
          <p:nvPr userDrawn="1"/>
        </p:nvSpPr>
        <p:spPr>
          <a:xfrm>
            <a:off x="8224520" y="4893826"/>
            <a:ext cx="822960" cy="207749"/>
          </a:xfrm>
          <a:prstGeom prst="rect">
            <a:avLst/>
          </a:prstGeom>
          <a:noFill/>
        </p:spPr>
        <p:txBody>
          <a:bodyPr wrap="square" rtlCol="0">
            <a:spAutoFit/>
          </a:bodyPr>
          <a:lstStyle/>
          <a:p>
            <a:pPr algn="r"/>
            <a:fld id="{E8FE2E68-F185-5D47-B25F-652B0924F704}" type="slidenum">
              <a:rPr lang="en-US" sz="750" smtClean="0">
                <a:solidFill>
                  <a:schemeClr val="tx2">
                    <a:lumMod val="40000"/>
                    <a:lumOff val="60000"/>
                  </a:schemeClr>
                </a:solidFill>
              </a:rPr>
              <a:pPr algn="r"/>
              <a:t>‹#›</a:t>
            </a:fld>
            <a:endParaRPr lang="en-US" sz="750" dirty="0">
              <a:solidFill>
                <a:schemeClr val="tx2">
                  <a:lumMod val="40000"/>
                  <a:lumOff val="60000"/>
                </a:schemeClr>
              </a:solidFill>
            </a:endParaRPr>
          </a:p>
        </p:txBody>
      </p:sp>
      <p:sp>
        <p:nvSpPr>
          <p:cNvPr id="6" name="TextBox 5"/>
          <p:cNvSpPr txBox="1"/>
          <p:nvPr userDrawn="1"/>
        </p:nvSpPr>
        <p:spPr>
          <a:xfrm>
            <a:off x="169334" y="4893826"/>
            <a:ext cx="4749800" cy="207749"/>
          </a:xfrm>
          <a:prstGeom prst="rect">
            <a:avLst/>
          </a:prstGeom>
          <a:noFill/>
        </p:spPr>
        <p:txBody>
          <a:bodyPr wrap="square" rtlCol="0">
            <a:spAutoFit/>
          </a:bodyPr>
          <a:lstStyle/>
          <a:p>
            <a:r>
              <a:rPr lang="en-US" sz="750" kern="1200" dirty="0">
                <a:solidFill>
                  <a:schemeClr val="tx2">
                    <a:lumMod val="40000"/>
                    <a:lumOff val="60000"/>
                  </a:schemeClr>
                </a:solidFill>
                <a:latin typeface="+mn-lt"/>
                <a:ea typeface="+mn-ea"/>
                <a:cs typeface="+mn-cs"/>
              </a:rPr>
              <a:t>#qonnections</a:t>
            </a:r>
          </a:p>
        </p:txBody>
      </p:sp>
    </p:spTree>
    <p:extLst>
      <p:ext uri="{BB962C8B-B14F-4D97-AF65-F5344CB8AC3E}">
        <p14:creationId xmlns:p14="http://schemas.microsoft.com/office/powerpoint/2010/main" val="392562481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Breaker 3">
    <p:spTree>
      <p:nvGrpSpPr>
        <p:cNvPr id="1" name=""/>
        <p:cNvGrpSpPr/>
        <p:nvPr/>
      </p:nvGrpSpPr>
      <p:grpSpPr>
        <a:xfrm>
          <a:off x="0" y="0"/>
          <a:ext cx="0" cy="0"/>
          <a:chOff x="0" y="0"/>
          <a:chExt cx="0" cy="0"/>
        </a:xfrm>
      </p:grpSpPr>
      <p:pic>
        <p:nvPicPr>
          <p:cNvPr id="2" name="Picture 1" descr="iStock_000009588169_Large.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95374"/>
            <a:ext cx="9144000" cy="4048127"/>
          </a:xfrm>
          <a:prstGeom prst="rect">
            <a:avLst/>
          </a:prstGeom>
        </p:spPr>
      </p:pic>
      <p:sp>
        <p:nvSpPr>
          <p:cNvPr id="13" name="Rectangle 12"/>
          <p:cNvSpPr/>
          <p:nvPr userDrawn="1"/>
        </p:nvSpPr>
        <p:spPr>
          <a:xfrm>
            <a:off x="0" y="1095375"/>
            <a:ext cx="9144000" cy="4048126"/>
          </a:xfrm>
          <a:prstGeom prst="rect">
            <a:avLst/>
          </a:prstGeom>
          <a:gradFill flip="none" rotWithShape="1">
            <a:gsLst>
              <a:gs pos="87000">
                <a:schemeClr val="bg1"/>
              </a:gs>
              <a:gs pos="0">
                <a:schemeClr val="bg1">
                  <a:alpha val="0"/>
                </a:scheme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4" name="Title 1"/>
          <p:cNvSpPr>
            <a:spLocks noGrp="1"/>
          </p:cNvSpPr>
          <p:nvPr>
            <p:ph type="title" hasCustomPrompt="1"/>
          </p:nvPr>
        </p:nvSpPr>
        <p:spPr>
          <a:xfrm>
            <a:off x="0" y="1817055"/>
            <a:ext cx="9144000" cy="738664"/>
          </a:xfrm>
          <a:prstGeom prst="rect">
            <a:avLst/>
          </a:prstGeom>
        </p:spPr>
        <p:txBody>
          <a:bodyPr lIns="0" tIns="0" rIns="0" bIns="0" anchor="t" anchorCtr="0">
            <a:spAutoFit/>
          </a:bodyPr>
          <a:lstStyle>
            <a:lvl1pPr>
              <a:defRPr sz="2400" b="1" baseline="0">
                <a:solidFill>
                  <a:srgbClr val="696969"/>
                </a:solidFill>
              </a:defRPr>
            </a:lvl1pPr>
          </a:lstStyle>
          <a:p>
            <a:r>
              <a:rPr lang="en-US" dirty="0"/>
              <a:t>Breaker slide 2</a:t>
            </a:r>
            <a:br>
              <a:rPr lang="en-US" dirty="0"/>
            </a:br>
            <a:r>
              <a:rPr lang="en-US" dirty="0"/>
              <a:t>replace title here</a:t>
            </a:r>
          </a:p>
        </p:txBody>
      </p:sp>
      <p:sp>
        <p:nvSpPr>
          <p:cNvPr id="14" name="Donut 13"/>
          <p:cNvSpPr/>
          <p:nvPr userDrawn="1"/>
        </p:nvSpPr>
        <p:spPr>
          <a:xfrm>
            <a:off x="7648489" y="3694827"/>
            <a:ext cx="2683177" cy="2012383"/>
          </a:xfrm>
          <a:prstGeom prst="donut">
            <a:avLst>
              <a:gd name="adj" fmla="val 10647"/>
            </a:avLst>
          </a:prstGeom>
          <a:solidFill>
            <a:schemeClr val="accent6">
              <a:alpha val="4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tx1"/>
              </a:solidFill>
            </a:endParaRPr>
          </a:p>
        </p:txBody>
      </p:sp>
      <p:sp>
        <p:nvSpPr>
          <p:cNvPr id="15" name="Oval 14"/>
          <p:cNvSpPr/>
          <p:nvPr userDrawn="1"/>
        </p:nvSpPr>
        <p:spPr>
          <a:xfrm>
            <a:off x="-222262" y="4679775"/>
            <a:ext cx="1096703" cy="822527"/>
          </a:xfrm>
          <a:prstGeom prst="ellipse">
            <a:avLst/>
          </a:prstGeom>
          <a:solidFill>
            <a:schemeClr val="accent6">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6" name="Oval 15"/>
          <p:cNvSpPr/>
          <p:nvPr userDrawn="1"/>
        </p:nvSpPr>
        <p:spPr>
          <a:xfrm>
            <a:off x="6515753" y="4679774"/>
            <a:ext cx="725862" cy="544397"/>
          </a:xfrm>
          <a:prstGeom prst="ellipse">
            <a:avLst/>
          </a:prstGeom>
          <a:solidFill>
            <a:srgbClr val="2F7E20">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7" name="Donut 16"/>
          <p:cNvSpPr/>
          <p:nvPr userDrawn="1"/>
        </p:nvSpPr>
        <p:spPr>
          <a:xfrm>
            <a:off x="4789313" y="3797044"/>
            <a:ext cx="4265679" cy="3199259"/>
          </a:xfrm>
          <a:prstGeom prst="donut">
            <a:avLst>
              <a:gd name="adj" fmla="val 9317"/>
            </a:avLst>
          </a:prstGeom>
          <a:gradFill flip="none" rotWithShape="1">
            <a:gsLst>
              <a:gs pos="27000">
                <a:srgbClr val="FDB330"/>
              </a:gs>
              <a:gs pos="100000">
                <a:srgbClr val="D15742"/>
              </a:gs>
            </a:gsLst>
            <a:lin ang="17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tx1"/>
              </a:solidFill>
            </a:endParaRPr>
          </a:p>
        </p:txBody>
      </p:sp>
      <p:sp>
        <p:nvSpPr>
          <p:cNvPr id="18" name="Donut 17"/>
          <p:cNvSpPr/>
          <p:nvPr userDrawn="1"/>
        </p:nvSpPr>
        <p:spPr>
          <a:xfrm rot="3272447">
            <a:off x="-350684" y="3457618"/>
            <a:ext cx="2036553" cy="2715404"/>
          </a:xfrm>
          <a:prstGeom prst="donut">
            <a:avLst>
              <a:gd name="adj" fmla="val 9080"/>
            </a:avLst>
          </a:prstGeom>
          <a:gradFill flip="none" rotWithShape="1">
            <a:gsLst>
              <a:gs pos="11000">
                <a:schemeClr val="accent2"/>
              </a:gs>
              <a:gs pos="100000">
                <a:schemeClr val="accent1">
                  <a:alpha val="76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tx1"/>
              </a:solidFill>
            </a:endParaRPr>
          </a:p>
        </p:txBody>
      </p:sp>
      <p:sp>
        <p:nvSpPr>
          <p:cNvPr id="19" name="Oval 18"/>
          <p:cNvSpPr/>
          <p:nvPr userDrawn="1"/>
        </p:nvSpPr>
        <p:spPr>
          <a:xfrm>
            <a:off x="976041" y="3595485"/>
            <a:ext cx="537490" cy="403118"/>
          </a:xfrm>
          <a:prstGeom prst="ellipse">
            <a:avLst/>
          </a:prstGeom>
          <a:solidFill>
            <a:srgbClr val="696969">
              <a:alpha val="2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20" name="Picture 19" descr="Qonnections2015Typemark-Horizontal-Web.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89737" y="231252"/>
            <a:ext cx="5522094" cy="621236"/>
          </a:xfrm>
          <a:prstGeom prst="rect">
            <a:avLst/>
          </a:prstGeom>
        </p:spPr>
      </p:pic>
    </p:spTree>
    <p:extLst>
      <p:ext uri="{BB962C8B-B14F-4D97-AF65-F5344CB8AC3E}">
        <p14:creationId xmlns:p14="http://schemas.microsoft.com/office/powerpoint/2010/main" val="291941045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141048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BREAK SLIDE 2">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Qlik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sp>
        <p:nvSpPr>
          <p:cNvPr id="5" name="Text Placeholder 31"/>
          <p:cNvSpPr>
            <a:spLocks noGrp="1"/>
          </p:cNvSpPr>
          <p:nvPr>
            <p:ph type="body" sz="quarter" idx="15" hasCustomPrompt="1"/>
          </p:nvPr>
        </p:nvSpPr>
        <p:spPr>
          <a:xfrm>
            <a:off x="4498004" y="2408152"/>
            <a:ext cx="3834642" cy="477304"/>
          </a:xfrm>
          <a:prstGeom prst="rect">
            <a:avLst/>
          </a:prstGeom>
        </p:spPr>
        <p:txBody>
          <a:bodyPr vert="horz" lIns="0"/>
          <a:lstStyle>
            <a:lvl1pPr marL="0" indent="0">
              <a:spcBef>
                <a:spcPts val="0"/>
              </a:spcBef>
              <a:buNone/>
              <a:defRPr sz="280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9" name="Picture 8" descr="BREAKSLIDE2.png"/>
          <p:cNvPicPr>
            <a:picLocks noChangeAspect="1"/>
          </p:cNvPicPr>
          <p:nvPr userDrawn="1"/>
        </p:nvPicPr>
        <p:blipFill rotWithShape="1">
          <a:blip r:embed="rId3">
            <a:extLst>
              <a:ext uri="{28A0092B-C50C-407E-A947-70E740481C1C}">
                <a14:useLocalDpi xmlns:a14="http://schemas.microsoft.com/office/drawing/2010/main" val="0"/>
              </a:ext>
            </a:extLst>
          </a:blip>
          <a:srcRect l="3575" t="14817" r="29277" b="1703"/>
          <a:stretch/>
        </p:blipFill>
        <p:spPr>
          <a:xfrm>
            <a:off x="-1" y="0"/>
            <a:ext cx="4145257" cy="4896104"/>
          </a:xfrm>
          <a:prstGeom prst="rect">
            <a:avLst/>
          </a:prstGeom>
        </p:spPr>
      </p:pic>
    </p:spTree>
    <p:extLst>
      <p:ext uri="{BB962C8B-B14F-4D97-AF65-F5344CB8AC3E}">
        <p14:creationId xmlns:p14="http://schemas.microsoft.com/office/powerpoint/2010/main" val="412596643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END SLIDE_Thank you_C">
    <p:spTree>
      <p:nvGrpSpPr>
        <p:cNvPr id="1" name=""/>
        <p:cNvGrpSpPr/>
        <p:nvPr/>
      </p:nvGrpSpPr>
      <p:grpSpPr>
        <a:xfrm>
          <a:off x="0" y="0"/>
          <a:ext cx="0" cy="0"/>
          <a:chOff x="0" y="0"/>
          <a:chExt cx="0" cy="0"/>
        </a:xfrm>
      </p:grpSpPr>
      <p:pic>
        <p:nvPicPr>
          <p:cNvPr id="2" name="Picture 1" descr="iStock_000010014585_XXXLarge_senseScree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11" name="Picture 10" descr="circle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H="1">
            <a:off x="5087240" y="-95434"/>
            <a:ext cx="3787750" cy="3720389"/>
          </a:xfrm>
          <a:prstGeom prst="rect">
            <a:avLst/>
          </a:prstGeom>
        </p:spPr>
      </p:pic>
      <p:pic>
        <p:nvPicPr>
          <p:cNvPr id="12" name="Picture 11"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86052" y="367770"/>
            <a:ext cx="816888" cy="263582"/>
          </a:xfrm>
          <a:prstGeom prst="rect">
            <a:avLst/>
          </a:prstGeom>
        </p:spPr>
      </p:pic>
      <p:sp>
        <p:nvSpPr>
          <p:cNvPr id="13" name="Text Placeholder 31"/>
          <p:cNvSpPr>
            <a:spLocks noGrp="1"/>
          </p:cNvSpPr>
          <p:nvPr>
            <p:ph type="body" sz="quarter" idx="15" hasCustomPrompt="1"/>
          </p:nvPr>
        </p:nvSpPr>
        <p:spPr>
          <a:xfrm>
            <a:off x="5505669" y="762000"/>
            <a:ext cx="2664744" cy="2336800"/>
          </a:xfrm>
          <a:prstGeom prst="rect">
            <a:avLst/>
          </a:prstGeom>
        </p:spPr>
        <p:txBody>
          <a:bodyPr vert="horz" lIns="0" anchor="ctr"/>
          <a:lstStyle>
            <a:lvl1pPr marL="0" indent="0" algn="ctr">
              <a:lnSpc>
                <a:spcPct val="80000"/>
              </a:lnSpc>
              <a:spcBef>
                <a:spcPts val="0"/>
              </a:spcBef>
              <a:buNone/>
              <a:defRPr sz="4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24334468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_BREAK SLIDE 3">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Qlik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pic>
        <p:nvPicPr>
          <p:cNvPr id="2" name="Picture 1" descr="BREAKSLIDE3.png"/>
          <p:cNvPicPr>
            <a:picLocks noChangeAspect="1"/>
          </p:cNvPicPr>
          <p:nvPr userDrawn="1"/>
        </p:nvPicPr>
        <p:blipFill rotWithShape="1">
          <a:blip r:embed="rId3">
            <a:extLst>
              <a:ext uri="{28A0092B-C50C-407E-A947-70E740481C1C}">
                <a14:useLocalDpi xmlns:a14="http://schemas.microsoft.com/office/drawing/2010/main" val="0"/>
              </a:ext>
            </a:extLst>
          </a:blip>
          <a:srcRect l="9132" t="1873" b="625"/>
          <a:stretch/>
        </p:blipFill>
        <p:spPr>
          <a:xfrm>
            <a:off x="0" y="0"/>
            <a:ext cx="4189540" cy="5143500"/>
          </a:xfrm>
          <a:prstGeom prst="rect">
            <a:avLst/>
          </a:prstGeom>
        </p:spPr>
      </p:pic>
      <p:sp>
        <p:nvSpPr>
          <p:cNvPr id="5" name="Text Placeholder 31"/>
          <p:cNvSpPr>
            <a:spLocks noGrp="1"/>
          </p:cNvSpPr>
          <p:nvPr>
            <p:ph type="body" sz="quarter" idx="15" hasCustomPrompt="1"/>
          </p:nvPr>
        </p:nvSpPr>
        <p:spPr>
          <a:xfrm>
            <a:off x="4046385" y="2901592"/>
            <a:ext cx="3834642" cy="477304"/>
          </a:xfrm>
          <a:prstGeom prst="rect">
            <a:avLst/>
          </a:prstGeom>
        </p:spPr>
        <p:txBody>
          <a:bodyPr vert="horz" lIns="0"/>
          <a:lstStyle>
            <a:lvl1pPr marL="0" indent="0">
              <a:spcBef>
                <a:spcPts val="0"/>
              </a:spcBef>
              <a:buNone/>
              <a:defRPr sz="280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Tree>
    <p:extLst>
      <p:ext uri="{BB962C8B-B14F-4D97-AF65-F5344CB8AC3E}">
        <p14:creationId xmlns:p14="http://schemas.microsoft.com/office/powerpoint/2010/main" val="402322615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HEADLINE ONLY">
    <p:spTree>
      <p:nvGrpSpPr>
        <p:cNvPr id="1" name=""/>
        <p:cNvGrpSpPr/>
        <p:nvPr/>
      </p:nvGrpSpPr>
      <p:grpSpPr>
        <a:xfrm>
          <a:off x="0" y="0"/>
          <a:ext cx="0" cy="0"/>
          <a:chOff x="0" y="0"/>
          <a:chExt cx="0" cy="0"/>
        </a:xfrm>
      </p:grpSpPr>
      <p:pic>
        <p:nvPicPr>
          <p:cNvPr id="3" name="Picture 2"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6" name="Picture 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265275267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1 Headlin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82368"/>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a:t>Main headline here</a:t>
            </a:r>
          </a:p>
        </p:txBody>
      </p:sp>
    </p:spTree>
    <p:extLst>
      <p:ext uri="{BB962C8B-B14F-4D97-AF65-F5344CB8AC3E}">
        <p14:creationId xmlns:p14="http://schemas.microsoft.com/office/powerpoint/2010/main" val="2958527625"/>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5" name="Picture 4" descr="COV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hasCustomPrompt="1"/>
          </p:nvPr>
        </p:nvSpPr>
        <p:spPr>
          <a:xfrm>
            <a:off x="685801" y="1895162"/>
            <a:ext cx="6504441" cy="276999"/>
          </a:xfrm>
          <a:prstGeom prst="rect">
            <a:avLst/>
          </a:prstGeom>
        </p:spPr>
        <p:txBody>
          <a:bodyPr wrap="square" lIns="0" tIns="0" rIns="0" bIns="0" anchor="t" anchorCtr="0">
            <a:spAutoFit/>
          </a:bodyPr>
          <a:lstStyle>
            <a:lvl1pPr algn="l">
              <a:defRPr sz="1800" b="1">
                <a:solidFill>
                  <a:schemeClr val="accent3"/>
                </a:solidFill>
              </a:defRPr>
            </a:lvl1pPr>
          </a:lstStyle>
          <a:p>
            <a:r>
              <a:rPr lang="en-US" dirty="0"/>
              <a:t>Presentation title here</a:t>
            </a:r>
          </a:p>
        </p:txBody>
      </p:sp>
      <p:sp>
        <p:nvSpPr>
          <p:cNvPr id="15" name="Text Placeholder 14"/>
          <p:cNvSpPr>
            <a:spLocks noGrp="1"/>
          </p:cNvSpPr>
          <p:nvPr>
            <p:ph type="body" sz="quarter" idx="10" hasCustomPrompt="1"/>
          </p:nvPr>
        </p:nvSpPr>
        <p:spPr>
          <a:xfrm>
            <a:off x="685801" y="2296369"/>
            <a:ext cx="6504441" cy="242374"/>
          </a:xfrm>
          <a:prstGeom prst="rect">
            <a:avLst/>
          </a:prstGeom>
        </p:spPr>
        <p:txBody>
          <a:bodyPr wrap="square" lIns="0" tIns="0" rIns="0" bIns="0">
            <a:spAutoFit/>
          </a:bodyPr>
          <a:lstStyle>
            <a:lvl1pPr marL="0" indent="0">
              <a:buNone/>
              <a:defRPr sz="1575">
                <a:solidFill>
                  <a:srgbClr val="8C8C8C"/>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Presentation sub-title</a:t>
            </a:r>
          </a:p>
        </p:txBody>
      </p:sp>
      <p:sp>
        <p:nvSpPr>
          <p:cNvPr id="19" name="Text Placeholder 18"/>
          <p:cNvSpPr>
            <a:spLocks noGrp="1"/>
          </p:cNvSpPr>
          <p:nvPr>
            <p:ph type="body" sz="quarter" idx="11" hasCustomPrompt="1"/>
          </p:nvPr>
        </p:nvSpPr>
        <p:spPr>
          <a:xfrm>
            <a:off x="685801" y="3179803"/>
            <a:ext cx="4670425" cy="207749"/>
          </a:xfrm>
          <a:prstGeom prst="rect">
            <a:avLst/>
          </a:prstGeom>
        </p:spPr>
        <p:txBody>
          <a:bodyPr lIns="0" tIns="0" rIns="0" bIns="0">
            <a:sp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1350">
                <a:solidFill>
                  <a:srgbClr val="8C8C8C"/>
                </a:solidFill>
              </a:defRPr>
            </a:lvl1pPr>
            <a:lvl2pPr marL="342900" indent="0">
              <a:buNone/>
              <a:defRPr sz="1200"/>
            </a:lvl2pPr>
            <a:lvl3pPr marL="685800" indent="0">
              <a:buNone/>
              <a:defRPr sz="1200"/>
            </a:lvl3pPr>
            <a:lvl4pPr marL="1028700" indent="0">
              <a:buNone/>
              <a:defRPr sz="1200"/>
            </a:lvl4pPr>
            <a:lvl5pPr marL="1371600" indent="0">
              <a:buNone/>
              <a:defRPr sz="1200"/>
            </a:lvl5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lang="en-US" dirty="0"/>
              <a:t>Name of Presenter</a:t>
            </a:r>
          </a:p>
        </p:txBody>
      </p:sp>
      <p:sp>
        <p:nvSpPr>
          <p:cNvPr id="7" name="Text Placeholder 18"/>
          <p:cNvSpPr>
            <a:spLocks noGrp="1"/>
          </p:cNvSpPr>
          <p:nvPr>
            <p:ph type="body" sz="quarter" idx="12" hasCustomPrompt="1"/>
          </p:nvPr>
        </p:nvSpPr>
        <p:spPr>
          <a:xfrm>
            <a:off x="685801" y="3473490"/>
            <a:ext cx="4670425" cy="173124"/>
          </a:xfrm>
          <a:prstGeom prst="rect">
            <a:avLst/>
          </a:prstGeom>
        </p:spPr>
        <p:txBody>
          <a:bodyPr lIns="0" tIns="0" rIns="0" bIns="0">
            <a:sp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1125">
                <a:solidFill>
                  <a:srgbClr val="8C8C8C"/>
                </a:solidFill>
              </a:defRPr>
            </a:lvl1pPr>
            <a:lvl2pPr marL="342900" indent="0">
              <a:buNone/>
              <a:defRPr sz="1200"/>
            </a:lvl2pPr>
            <a:lvl3pPr marL="685800" indent="0">
              <a:buNone/>
              <a:defRPr sz="1200"/>
            </a:lvl3pPr>
            <a:lvl4pPr marL="1028700" indent="0">
              <a:buNone/>
              <a:defRPr sz="1200"/>
            </a:lvl4pPr>
            <a:lvl5pPr marL="1371600" indent="0">
              <a:buNone/>
              <a:defRPr sz="1200"/>
            </a:lvl5pPr>
          </a:lstStyle>
          <a:p>
            <a:pPr lvl="0"/>
            <a:r>
              <a:rPr lang="en-US" dirty="0"/>
              <a:t>00 Month, 2014</a:t>
            </a:r>
          </a:p>
        </p:txBody>
      </p:sp>
      <p:pic>
        <p:nvPicPr>
          <p:cNvPr id="9" name="Picture 8" descr="QL-COPY.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321" y="308100"/>
            <a:ext cx="2167128" cy="518305"/>
          </a:xfrm>
          <a:prstGeom prst="rect">
            <a:avLst/>
          </a:prstGeom>
        </p:spPr>
      </p:pic>
    </p:spTree>
    <p:extLst>
      <p:ext uri="{BB962C8B-B14F-4D97-AF65-F5344CB8AC3E}">
        <p14:creationId xmlns:p14="http://schemas.microsoft.com/office/powerpoint/2010/main" val="184106879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1 Headlin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208549734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ulleted List Sl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
        <p:nvSpPr>
          <p:cNvPr id="7" name="Text Placeholder 7"/>
          <p:cNvSpPr>
            <a:spLocks noGrp="1"/>
          </p:cNvSpPr>
          <p:nvPr>
            <p:ph type="body" sz="quarter" idx="11" hasCustomPrompt="1"/>
          </p:nvPr>
        </p:nvSpPr>
        <p:spPr>
          <a:xfrm>
            <a:off x="492125" y="906066"/>
            <a:ext cx="7046363" cy="1076834"/>
          </a:xfrm>
          <a:prstGeom prst="rect">
            <a:avLst/>
          </a:prstGeom>
        </p:spPr>
        <p:txBody>
          <a:bodyPr wrap="square" lIns="0" tIns="0" rIns="0" bIns="0">
            <a:spAutoFit/>
          </a:bodyPr>
          <a:lstStyle>
            <a:lvl1pPr marL="127397" indent="-127397">
              <a:lnSpc>
                <a:spcPct val="120000"/>
              </a:lnSpc>
              <a:buClr>
                <a:schemeClr val="accent1"/>
              </a:buClr>
              <a:defRPr sz="1350" baseline="0">
                <a:solidFill>
                  <a:schemeClr val="bg2"/>
                </a:solidFill>
              </a:defRPr>
            </a:lvl1pPr>
            <a:lvl2pPr marL="341710" indent="-172641">
              <a:lnSpc>
                <a:spcPct val="110000"/>
              </a:lnSpc>
              <a:buClr>
                <a:schemeClr val="accent1"/>
              </a:buClr>
              <a:defRPr sz="1350" baseline="0">
                <a:solidFill>
                  <a:schemeClr val="bg2"/>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Tree>
    <p:extLst>
      <p:ext uri="{BB962C8B-B14F-4D97-AF65-F5344CB8AC3E}">
        <p14:creationId xmlns:p14="http://schemas.microsoft.com/office/powerpoint/2010/main" val="20456952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ulleted List Slide with titl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492126" y="906066"/>
            <a:ext cx="7046363" cy="230833"/>
          </a:xfrm>
          <a:prstGeom prst="rect">
            <a:avLst/>
          </a:prstGeom>
        </p:spPr>
        <p:txBody>
          <a:bodyPr wrap="square" lIns="0" tIns="0" rIns="0" bIns="0">
            <a:spAutoFit/>
          </a:bodyPr>
          <a:lstStyle>
            <a:lvl1pPr marL="0" indent="0">
              <a:buNone/>
              <a:defRPr sz="1500" b="1" baseline="0">
                <a:solidFill>
                  <a:srgbClr val="8C8C8C"/>
                </a:solidFill>
              </a:defRPr>
            </a:lvl1pPr>
            <a:lvl2pPr marL="342900" indent="0">
              <a:buNone/>
              <a:defRPr sz="1500" b="1">
                <a:solidFill>
                  <a:srgbClr val="8C8C8C"/>
                </a:solidFill>
              </a:defRPr>
            </a:lvl2pPr>
            <a:lvl3pPr marL="685800" indent="0">
              <a:buNone/>
              <a:defRPr sz="1500" b="1">
                <a:solidFill>
                  <a:srgbClr val="8C8C8C"/>
                </a:solidFill>
              </a:defRPr>
            </a:lvl3pPr>
            <a:lvl4pPr marL="1028700" indent="0">
              <a:buNone/>
              <a:defRPr sz="1500" b="1">
                <a:solidFill>
                  <a:srgbClr val="8C8C8C"/>
                </a:solidFill>
              </a:defRPr>
            </a:lvl4pPr>
            <a:lvl5pPr marL="1371600" indent="0">
              <a:buNone/>
              <a:defRPr sz="1500" b="1">
                <a:solidFill>
                  <a:srgbClr val="8C8C8C"/>
                </a:solidFill>
              </a:defRPr>
            </a:lvl5pPr>
          </a:lstStyle>
          <a:p>
            <a:pPr lvl="0"/>
            <a:r>
              <a:rPr lang="en-US" dirty="0"/>
              <a:t>Title for bulleted list</a:t>
            </a:r>
          </a:p>
        </p:txBody>
      </p:sp>
      <p:sp>
        <p:nvSpPr>
          <p:cNvPr id="8" name="Text Placeholder 7"/>
          <p:cNvSpPr>
            <a:spLocks noGrp="1"/>
          </p:cNvSpPr>
          <p:nvPr>
            <p:ph type="body" sz="quarter" idx="11" hasCustomPrompt="1"/>
          </p:nvPr>
        </p:nvSpPr>
        <p:spPr>
          <a:xfrm>
            <a:off x="492125" y="1229301"/>
            <a:ext cx="7046363" cy="1076834"/>
          </a:xfrm>
          <a:prstGeom prst="rect">
            <a:avLst/>
          </a:prstGeom>
        </p:spPr>
        <p:txBody>
          <a:bodyPr wrap="square" lIns="0" tIns="0" rIns="0" bIns="0">
            <a:spAutoFit/>
          </a:bodyPr>
          <a:lstStyle>
            <a:lvl1pPr marL="127397" indent="-127397">
              <a:lnSpc>
                <a:spcPct val="120000"/>
              </a:lnSpc>
              <a:buClr>
                <a:schemeClr val="accent1"/>
              </a:buClr>
              <a:defRPr sz="1350" baseline="0">
                <a:solidFill>
                  <a:srgbClr val="696969"/>
                </a:solidFill>
              </a:defRPr>
            </a:lvl1pPr>
            <a:lvl2pPr marL="341710" indent="-172641">
              <a:lnSpc>
                <a:spcPct val="110000"/>
              </a:lnSpc>
              <a:buClr>
                <a:schemeClr val="accent1"/>
              </a:buClr>
              <a:defRPr sz="1350" baseline="0">
                <a:solidFill>
                  <a:srgbClr val="696969"/>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9" name="Text Placeholder 7"/>
          <p:cNvSpPr>
            <a:spLocks noGrp="1"/>
          </p:cNvSpPr>
          <p:nvPr>
            <p:ph type="body" sz="quarter" idx="12" hasCustomPrompt="1"/>
          </p:nvPr>
        </p:nvSpPr>
        <p:spPr>
          <a:xfrm>
            <a:off x="492125" y="2796271"/>
            <a:ext cx="7046363" cy="740972"/>
          </a:xfrm>
          <a:prstGeom prst="rect">
            <a:avLst/>
          </a:prstGeom>
        </p:spPr>
        <p:txBody>
          <a:bodyPr wrap="square" lIns="0" tIns="0" rIns="0" bIns="0">
            <a:spAutoFit/>
          </a:bodyPr>
          <a:lstStyle>
            <a:lvl1pPr marL="0" indent="0">
              <a:lnSpc>
                <a:spcPct val="120000"/>
              </a:lnSpc>
              <a:buClr>
                <a:schemeClr val="accent1"/>
              </a:buClr>
              <a:buNone/>
              <a:defRPr sz="1350" baseline="0">
                <a:solidFill>
                  <a:srgbClr val="696969"/>
                </a:solidFill>
              </a:defRPr>
            </a:lvl1pPr>
            <a:lvl2pPr marL="169069" indent="0">
              <a:lnSpc>
                <a:spcPct val="120000"/>
              </a:lnSpc>
              <a:buClr>
                <a:schemeClr val="accent1"/>
              </a:buClr>
              <a:buNone/>
              <a:defRPr sz="1200" baseline="0">
                <a:solidFill>
                  <a:srgbClr val="8C8C8C"/>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p:txBody>
      </p:sp>
      <p:sp>
        <p:nvSpPr>
          <p:cNvPr id="6"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59350469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 Bulleted List Slide">
    <p:spTree>
      <p:nvGrpSpPr>
        <p:cNvPr id="1" name=""/>
        <p:cNvGrpSpPr/>
        <p:nvPr/>
      </p:nvGrpSpPr>
      <p:grpSpPr>
        <a:xfrm>
          <a:off x="0" y="0"/>
          <a:ext cx="0" cy="0"/>
          <a:chOff x="0" y="0"/>
          <a:chExt cx="0" cy="0"/>
        </a:xfrm>
      </p:grpSpPr>
      <p:sp>
        <p:nvSpPr>
          <p:cNvPr id="4" name="Text Placeholder 4"/>
          <p:cNvSpPr>
            <a:spLocks noGrp="1"/>
          </p:cNvSpPr>
          <p:nvPr>
            <p:ph type="body" sz="quarter" idx="10" hasCustomPrompt="1"/>
          </p:nvPr>
        </p:nvSpPr>
        <p:spPr>
          <a:xfrm>
            <a:off x="492125" y="906066"/>
            <a:ext cx="3727790" cy="230833"/>
          </a:xfrm>
          <a:prstGeom prst="rect">
            <a:avLst/>
          </a:prstGeom>
        </p:spPr>
        <p:txBody>
          <a:bodyPr wrap="square" lIns="0" tIns="0" rIns="0" bIns="0">
            <a:spAutoFit/>
          </a:bodyPr>
          <a:lstStyle>
            <a:lvl1pPr marL="0" indent="0">
              <a:buNone/>
              <a:defRPr sz="1500" b="1" baseline="0">
                <a:solidFill>
                  <a:srgbClr val="8C8C8C"/>
                </a:solidFill>
              </a:defRPr>
            </a:lvl1pPr>
            <a:lvl2pPr marL="342900" indent="0">
              <a:buNone/>
              <a:defRPr sz="1500" b="1">
                <a:solidFill>
                  <a:srgbClr val="8C8C8C"/>
                </a:solidFill>
              </a:defRPr>
            </a:lvl2pPr>
            <a:lvl3pPr marL="685800" indent="0">
              <a:buNone/>
              <a:defRPr sz="1500" b="1">
                <a:solidFill>
                  <a:srgbClr val="8C8C8C"/>
                </a:solidFill>
              </a:defRPr>
            </a:lvl3pPr>
            <a:lvl4pPr marL="1028700" indent="0">
              <a:buNone/>
              <a:defRPr sz="1500" b="1">
                <a:solidFill>
                  <a:srgbClr val="8C8C8C"/>
                </a:solidFill>
              </a:defRPr>
            </a:lvl4pPr>
            <a:lvl5pPr marL="1371600" indent="0">
              <a:buNone/>
              <a:defRPr sz="1500" b="1">
                <a:solidFill>
                  <a:srgbClr val="8C8C8C"/>
                </a:solidFill>
              </a:defRPr>
            </a:lvl5pPr>
          </a:lstStyle>
          <a:p>
            <a:pPr lvl="0"/>
            <a:r>
              <a:rPr lang="en-US" dirty="0"/>
              <a:t>Title for bulleted list #1</a:t>
            </a:r>
          </a:p>
        </p:txBody>
      </p:sp>
      <p:sp>
        <p:nvSpPr>
          <p:cNvPr id="5" name="Text Placeholder 7"/>
          <p:cNvSpPr>
            <a:spLocks noGrp="1"/>
          </p:cNvSpPr>
          <p:nvPr>
            <p:ph type="body" sz="quarter" idx="11" hasCustomPrompt="1"/>
          </p:nvPr>
        </p:nvSpPr>
        <p:spPr>
          <a:xfrm>
            <a:off x="492125" y="1229301"/>
            <a:ext cx="3727790" cy="1080296"/>
          </a:xfrm>
          <a:prstGeom prst="rect">
            <a:avLst/>
          </a:prstGeom>
        </p:spPr>
        <p:txBody>
          <a:bodyPr wrap="square" lIns="0" tIns="0" rIns="0" bIns="0">
            <a:spAutoFit/>
          </a:bodyPr>
          <a:lstStyle>
            <a:lvl1pPr marL="127397" indent="-127397">
              <a:lnSpc>
                <a:spcPct val="120000"/>
              </a:lnSpc>
              <a:buClr>
                <a:schemeClr val="accent1"/>
              </a:buClr>
              <a:defRPr sz="1350" baseline="0">
                <a:solidFill>
                  <a:srgbClr val="696969"/>
                </a:solidFill>
              </a:defRPr>
            </a:lvl1pPr>
            <a:lvl2pPr marL="341710" indent="-172641">
              <a:lnSpc>
                <a:spcPct val="110000"/>
              </a:lnSpc>
              <a:buClr>
                <a:schemeClr val="accent1"/>
              </a:buClr>
              <a:defRPr sz="1350" baseline="0">
                <a:solidFill>
                  <a:srgbClr val="696969"/>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6" name="Text Placeholder 4"/>
          <p:cNvSpPr>
            <a:spLocks noGrp="1"/>
          </p:cNvSpPr>
          <p:nvPr>
            <p:ph type="body" sz="quarter" idx="12" hasCustomPrompt="1"/>
          </p:nvPr>
        </p:nvSpPr>
        <p:spPr>
          <a:xfrm>
            <a:off x="4824706" y="906066"/>
            <a:ext cx="3727790" cy="230833"/>
          </a:xfrm>
          <a:prstGeom prst="rect">
            <a:avLst/>
          </a:prstGeom>
        </p:spPr>
        <p:txBody>
          <a:bodyPr wrap="square" lIns="0" tIns="0" rIns="0" bIns="0">
            <a:spAutoFit/>
          </a:bodyPr>
          <a:lstStyle>
            <a:lvl1pPr marL="0" indent="0">
              <a:buNone/>
              <a:defRPr sz="1500" b="1" baseline="0">
                <a:solidFill>
                  <a:srgbClr val="8C8C8C"/>
                </a:solidFill>
              </a:defRPr>
            </a:lvl1pPr>
            <a:lvl2pPr marL="342900" indent="0">
              <a:buNone/>
              <a:defRPr sz="1500" b="1">
                <a:solidFill>
                  <a:srgbClr val="8C8C8C"/>
                </a:solidFill>
              </a:defRPr>
            </a:lvl2pPr>
            <a:lvl3pPr marL="685800" indent="0">
              <a:buNone/>
              <a:defRPr sz="1500" b="1">
                <a:solidFill>
                  <a:srgbClr val="8C8C8C"/>
                </a:solidFill>
              </a:defRPr>
            </a:lvl3pPr>
            <a:lvl4pPr marL="1028700" indent="0">
              <a:buNone/>
              <a:defRPr sz="1500" b="1">
                <a:solidFill>
                  <a:srgbClr val="8C8C8C"/>
                </a:solidFill>
              </a:defRPr>
            </a:lvl4pPr>
            <a:lvl5pPr marL="1371600" indent="0">
              <a:buNone/>
              <a:defRPr sz="1500" b="1">
                <a:solidFill>
                  <a:srgbClr val="8C8C8C"/>
                </a:solidFill>
              </a:defRPr>
            </a:lvl5pPr>
          </a:lstStyle>
          <a:p>
            <a:pPr lvl="0"/>
            <a:r>
              <a:rPr lang="en-US" dirty="0"/>
              <a:t>Title for bulleted list #2</a:t>
            </a:r>
          </a:p>
        </p:txBody>
      </p:sp>
      <p:sp>
        <p:nvSpPr>
          <p:cNvPr id="7" name="Text Placeholder 7"/>
          <p:cNvSpPr>
            <a:spLocks noGrp="1"/>
          </p:cNvSpPr>
          <p:nvPr>
            <p:ph type="body" sz="quarter" idx="13" hasCustomPrompt="1"/>
          </p:nvPr>
        </p:nvSpPr>
        <p:spPr>
          <a:xfrm>
            <a:off x="4824706" y="1229301"/>
            <a:ext cx="3727790" cy="1080296"/>
          </a:xfrm>
          <a:prstGeom prst="rect">
            <a:avLst/>
          </a:prstGeom>
        </p:spPr>
        <p:txBody>
          <a:bodyPr wrap="square" lIns="0" tIns="0" rIns="0" bIns="0">
            <a:spAutoFit/>
          </a:bodyPr>
          <a:lstStyle>
            <a:lvl1pPr marL="127397" indent="-127397">
              <a:lnSpc>
                <a:spcPct val="120000"/>
              </a:lnSpc>
              <a:buClr>
                <a:schemeClr val="accent1"/>
              </a:buClr>
              <a:defRPr sz="1350" baseline="0">
                <a:solidFill>
                  <a:srgbClr val="696969"/>
                </a:solidFill>
              </a:defRPr>
            </a:lvl1pPr>
            <a:lvl2pPr marL="341710" indent="-172641">
              <a:lnSpc>
                <a:spcPct val="110000"/>
              </a:lnSpc>
              <a:buClr>
                <a:schemeClr val="accent1"/>
              </a:buClr>
              <a:defRPr sz="1350" baseline="0">
                <a:solidFill>
                  <a:srgbClr val="696969"/>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8"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398118837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Main Image 1">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028357"/>
            <a:ext cx="8358016" cy="3564980"/>
          </a:xfrm>
          <a:prstGeom prst="rect">
            <a:avLst/>
          </a:prstGeom>
        </p:spPr>
        <p:txBody>
          <a:bodyPr/>
          <a:lstStyle>
            <a:lvl1pPr marL="0" indent="0" algn="ctr">
              <a:buNone/>
              <a:defRPr sz="1350">
                <a:solidFill>
                  <a:schemeClr val="bg2"/>
                </a:solidFill>
              </a:defRPr>
            </a:lvl1pPr>
          </a:lstStyle>
          <a:p>
            <a:endParaRPr lang="en-US" dirty="0"/>
          </a:p>
        </p:txBody>
      </p:sp>
      <p:sp>
        <p:nvSpPr>
          <p:cNvPr id="5"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55458058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Main Image 2">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028357"/>
            <a:ext cx="8358016" cy="3564980"/>
          </a:xfrm>
          <a:prstGeom prst="rect">
            <a:avLst/>
          </a:prstGeom>
          <a:solidFill>
            <a:schemeClr val="bg1"/>
          </a:solidFill>
          <a:ln w="76200" cmpd="sng">
            <a:solidFill>
              <a:schemeClr val="bg1"/>
            </a:solidFill>
          </a:ln>
          <a:effectLst>
            <a:outerShdw blurRad="50800" dist="38100" dir="2700000" algn="tl" rotWithShape="0">
              <a:prstClr val="black">
                <a:alpha val="40000"/>
              </a:prstClr>
            </a:outerShdw>
          </a:effectLst>
        </p:spPr>
        <p:txBody>
          <a:bodyPr/>
          <a:lstStyle>
            <a:lvl1pPr marL="0" indent="0" algn="ctr">
              <a:buNone/>
              <a:defRPr sz="1350">
                <a:solidFill>
                  <a:schemeClr val="bg2"/>
                </a:solidFill>
              </a:defRPr>
            </a:lvl1pPr>
          </a:lstStyle>
          <a:p>
            <a:endParaRPr lang="en-US" dirty="0"/>
          </a:p>
        </p:txBody>
      </p:sp>
      <p:sp>
        <p:nvSpPr>
          <p:cNvPr id="5"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78427093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Graph/Chart Slide 1">
    <p:spTree>
      <p:nvGrpSpPr>
        <p:cNvPr id="1" name=""/>
        <p:cNvGrpSpPr/>
        <p:nvPr/>
      </p:nvGrpSpPr>
      <p:grpSpPr>
        <a:xfrm>
          <a:off x="0" y="0"/>
          <a:ext cx="0" cy="0"/>
          <a:chOff x="0" y="0"/>
          <a:chExt cx="0" cy="0"/>
        </a:xfrm>
      </p:grpSpPr>
      <p:sp>
        <p:nvSpPr>
          <p:cNvPr id="7" name="Chart Placeholder 5"/>
          <p:cNvSpPr>
            <a:spLocks noGrp="1"/>
          </p:cNvSpPr>
          <p:nvPr>
            <p:ph type="chart" sz="quarter" idx="10"/>
          </p:nvPr>
        </p:nvSpPr>
        <p:spPr>
          <a:xfrm>
            <a:off x="2713038" y="1115616"/>
            <a:ext cx="3676650" cy="2757488"/>
          </a:xfrm>
          <a:prstGeom prst="rect">
            <a:avLst/>
          </a:prstGeom>
        </p:spPr>
        <p:txBody>
          <a:bodyPr vert="horz"/>
          <a:lstStyle>
            <a:lvl1pPr marL="0" indent="0" algn="ctr">
              <a:buNone/>
              <a:defRPr sz="1350">
                <a:solidFill>
                  <a:srgbClr val="8C8C8C"/>
                </a:solidFill>
              </a:defRPr>
            </a:lvl1pPr>
          </a:lstStyle>
          <a:p>
            <a:endParaRPr lang="en-US" dirty="0"/>
          </a:p>
        </p:txBody>
      </p:sp>
      <p:sp>
        <p:nvSpPr>
          <p:cNvPr id="9" name="Text Placeholder 8"/>
          <p:cNvSpPr>
            <a:spLocks noGrp="1"/>
          </p:cNvSpPr>
          <p:nvPr>
            <p:ph type="body" sz="quarter" idx="11" hasCustomPrompt="1"/>
          </p:nvPr>
        </p:nvSpPr>
        <p:spPr>
          <a:xfrm>
            <a:off x="512150" y="1115616"/>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0" name="Text Placeholder 8"/>
          <p:cNvSpPr>
            <a:spLocks noGrp="1"/>
          </p:cNvSpPr>
          <p:nvPr>
            <p:ph type="body" sz="quarter" idx="12" hasCustomPrompt="1"/>
          </p:nvPr>
        </p:nvSpPr>
        <p:spPr>
          <a:xfrm>
            <a:off x="512150" y="2329241"/>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1" name="Text Placeholder 8"/>
          <p:cNvSpPr>
            <a:spLocks noGrp="1"/>
          </p:cNvSpPr>
          <p:nvPr>
            <p:ph type="body" sz="quarter" idx="13" hasCustomPrompt="1"/>
          </p:nvPr>
        </p:nvSpPr>
        <p:spPr>
          <a:xfrm>
            <a:off x="512150" y="3542865"/>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2" name="Text Placeholder 8"/>
          <p:cNvSpPr>
            <a:spLocks noGrp="1"/>
          </p:cNvSpPr>
          <p:nvPr>
            <p:ph type="body" sz="quarter" idx="14" hasCustomPrompt="1"/>
          </p:nvPr>
        </p:nvSpPr>
        <p:spPr>
          <a:xfrm>
            <a:off x="6531588" y="1115616"/>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3" name="Text Placeholder 8"/>
          <p:cNvSpPr>
            <a:spLocks noGrp="1"/>
          </p:cNvSpPr>
          <p:nvPr>
            <p:ph type="body" sz="quarter" idx="15" hasCustomPrompt="1"/>
          </p:nvPr>
        </p:nvSpPr>
        <p:spPr>
          <a:xfrm>
            <a:off x="6531588" y="2329241"/>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4" name="Text Placeholder 8"/>
          <p:cNvSpPr>
            <a:spLocks noGrp="1"/>
          </p:cNvSpPr>
          <p:nvPr>
            <p:ph type="body" sz="quarter" idx="16" hasCustomPrompt="1"/>
          </p:nvPr>
        </p:nvSpPr>
        <p:spPr>
          <a:xfrm>
            <a:off x="6531588" y="3542865"/>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6" name="Text Placeholder 15"/>
          <p:cNvSpPr>
            <a:spLocks noGrp="1"/>
          </p:cNvSpPr>
          <p:nvPr>
            <p:ph type="body" sz="quarter" idx="17" hasCustomPrompt="1"/>
          </p:nvPr>
        </p:nvSpPr>
        <p:spPr>
          <a:xfrm>
            <a:off x="512150" y="4823256"/>
            <a:ext cx="7158038" cy="103874"/>
          </a:xfrm>
          <a:prstGeom prst="rect">
            <a:avLst/>
          </a:prstGeom>
        </p:spPr>
        <p:txBody>
          <a:bodyPr vert="horz" lIns="0" tIns="0" rIns="0" bIns="0">
            <a:spAutoFit/>
          </a:bodyPr>
          <a:lstStyle>
            <a:lvl1pPr marL="0" indent="0">
              <a:buNone/>
              <a:defRPr sz="675" baseline="0">
                <a:solidFill>
                  <a:srgbClr val="696969"/>
                </a:solidFill>
              </a:defRPr>
            </a:lvl1pPr>
            <a:lvl2pPr marL="342900" indent="0">
              <a:buNone/>
              <a:defRPr sz="600">
                <a:solidFill>
                  <a:srgbClr val="8C8C8C"/>
                </a:solidFill>
              </a:defRPr>
            </a:lvl2pPr>
            <a:lvl3pPr marL="685800" indent="0">
              <a:buNone/>
              <a:defRPr sz="600">
                <a:solidFill>
                  <a:srgbClr val="8C8C8C"/>
                </a:solidFill>
              </a:defRPr>
            </a:lvl3pPr>
            <a:lvl4pPr marL="1028700" indent="0">
              <a:buNone/>
              <a:defRPr sz="600">
                <a:solidFill>
                  <a:srgbClr val="8C8C8C"/>
                </a:solidFill>
              </a:defRPr>
            </a:lvl4pPr>
            <a:lvl5pPr marL="1371600" indent="0">
              <a:buNone/>
              <a:defRPr sz="600">
                <a:solidFill>
                  <a:srgbClr val="8C8C8C"/>
                </a:solidFill>
              </a:defRPr>
            </a:lvl5pPr>
          </a:lstStyle>
          <a:p>
            <a:pPr lvl="0"/>
            <a:r>
              <a:rPr lang="en-US" dirty="0"/>
              <a:t>Insert source text here</a:t>
            </a:r>
          </a:p>
        </p:txBody>
      </p:sp>
      <p:sp>
        <p:nvSpPr>
          <p:cNvPr id="15"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144452910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Graph/Chart Slide 2">
    <p:spTree>
      <p:nvGrpSpPr>
        <p:cNvPr id="1" name=""/>
        <p:cNvGrpSpPr/>
        <p:nvPr/>
      </p:nvGrpSpPr>
      <p:grpSpPr>
        <a:xfrm>
          <a:off x="0" y="0"/>
          <a:ext cx="0" cy="0"/>
          <a:chOff x="0" y="0"/>
          <a:chExt cx="0" cy="0"/>
        </a:xfrm>
      </p:grpSpPr>
      <p:sp>
        <p:nvSpPr>
          <p:cNvPr id="4" name="Chart Placeholder 5"/>
          <p:cNvSpPr>
            <a:spLocks noGrp="1"/>
          </p:cNvSpPr>
          <p:nvPr>
            <p:ph type="chart" sz="quarter" idx="10"/>
          </p:nvPr>
        </p:nvSpPr>
        <p:spPr>
          <a:xfrm>
            <a:off x="2713038" y="1115616"/>
            <a:ext cx="3676650" cy="2757488"/>
          </a:xfrm>
          <a:prstGeom prst="rect">
            <a:avLst/>
          </a:prstGeom>
        </p:spPr>
        <p:txBody>
          <a:bodyPr vert="horz"/>
          <a:lstStyle>
            <a:lvl1pPr marL="0" indent="0" algn="ctr">
              <a:buNone/>
              <a:defRPr sz="1350">
                <a:solidFill>
                  <a:srgbClr val="8C8C8C"/>
                </a:solidFill>
              </a:defRPr>
            </a:lvl1pPr>
          </a:lstStyle>
          <a:p>
            <a:endParaRPr lang="en-US" dirty="0"/>
          </a:p>
        </p:txBody>
      </p:sp>
      <p:sp>
        <p:nvSpPr>
          <p:cNvPr id="5" name="Text Placeholder 8"/>
          <p:cNvSpPr>
            <a:spLocks noGrp="1"/>
          </p:cNvSpPr>
          <p:nvPr>
            <p:ph type="body" sz="quarter" idx="11" hasCustomPrompt="1"/>
          </p:nvPr>
        </p:nvSpPr>
        <p:spPr>
          <a:xfrm>
            <a:off x="512150" y="850351"/>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1" name="Text Placeholder 15"/>
          <p:cNvSpPr>
            <a:spLocks noGrp="1"/>
          </p:cNvSpPr>
          <p:nvPr>
            <p:ph type="body" sz="quarter" idx="17" hasCustomPrompt="1"/>
          </p:nvPr>
        </p:nvSpPr>
        <p:spPr>
          <a:xfrm>
            <a:off x="512150" y="4823256"/>
            <a:ext cx="7158038" cy="103874"/>
          </a:xfrm>
          <a:prstGeom prst="rect">
            <a:avLst/>
          </a:prstGeom>
        </p:spPr>
        <p:txBody>
          <a:bodyPr vert="horz" lIns="0" tIns="0" rIns="0" bIns="0">
            <a:spAutoFit/>
          </a:bodyPr>
          <a:lstStyle>
            <a:lvl1pPr marL="0" indent="0">
              <a:buNone/>
              <a:defRPr sz="675" baseline="0">
                <a:solidFill>
                  <a:srgbClr val="696969"/>
                </a:solidFill>
              </a:defRPr>
            </a:lvl1pPr>
            <a:lvl2pPr marL="342900" indent="0">
              <a:buNone/>
              <a:defRPr sz="600">
                <a:solidFill>
                  <a:srgbClr val="8C8C8C"/>
                </a:solidFill>
              </a:defRPr>
            </a:lvl2pPr>
            <a:lvl3pPr marL="685800" indent="0">
              <a:buNone/>
              <a:defRPr sz="600">
                <a:solidFill>
                  <a:srgbClr val="8C8C8C"/>
                </a:solidFill>
              </a:defRPr>
            </a:lvl3pPr>
            <a:lvl4pPr marL="1028700" indent="0">
              <a:buNone/>
              <a:defRPr sz="600">
                <a:solidFill>
                  <a:srgbClr val="8C8C8C"/>
                </a:solidFill>
              </a:defRPr>
            </a:lvl4pPr>
            <a:lvl5pPr marL="1371600" indent="0">
              <a:buNone/>
              <a:defRPr sz="600">
                <a:solidFill>
                  <a:srgbClr val="8C8C8C"/>
                </a:solidFill>
              </a:defRPr>
            </a:lvl5pPr>
          </a:lstStyle>
          <a:p>
            <a:pPr lvl="0"/>
            <a:r>
              <a:rPr lang="en-US" dirty="0"/>
              <a:t>Insert Source Text Here</a:t>
            </a:r>
          </a:p>
        </p:txBody>
      </p:sp>
      <p:sp>
        <p:nvSpPr>
          <p:cNvPr id="12" name="Text Placeholder 8"/>
          <p:cNvSpPr>
            <a:spLocks noGrp="1"/>
          </p:cNvSpPr>
          <p:nvPr>
            <p:ph type="body" sz="quarter" idx="18" hasCustomPrompt="1"/>
          </p:nvPr>
        </p:nvSpPr>
        <p:spPr>
          <a:xfrm>
            <a:off x="512150" y="1434118"/>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17" name="Text Placeholder 8"/>
          <p:cNvSpPr>
            <a:spLocks noGrp="1"/>
          </p:cNvSpPr>
          <p:nvPr>
            <p:ph type="body" sz="quarter" idx="19" hasCustomPrompt="1"/>
          </p:nvPr>
        </p:nvSpPr>
        <p:spPr>
          <a:xfrm>
            <a:off x="512150" y="2174702"/>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8" name="Text Placeholder 8"/>
          <p:cNvSpPr>
            <a:spLocks noGrp="1"/>
          </p:cNvSpPr>
          <p:nvPr>
            <p:ph type="body" sz="quarter" idx="20" hasCustomPrompt="1"/>
          </p:nvPr>
        </p:nvSpPr>
        <p:spPr>
          <a:xfrm>
            <a:off x="512150" y="2758468"/>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19" name="Text Placeholder 8"/>
          <p:cNvSpPr>
            <a:spLocks noGrp="1"/>
          </p:cNvSpPr>
          <p:nvPr>
            <p:ph type="body" sz="quarter" idx="21" hasCustomPrompt="1"/>
          </p:nvPr>
        </p:nvSpPr>
        <p:spPr>
          <a:xfrm>
            <a:off x="512150" y="3499053"/>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20" name="Text Placeholder 8"/>
          <p:cNvSpPr>
            <a:spLocks noGrp="1"/>
          </p:cNvSpPr>
          <p:nvPr>
            <p:ph type="body" sz="quarter" idx="22" hasCustomPrompt="1"/>
          </p:nvPr>
        </p:nvSpPr>
        <p:spPr>
          <a:xfrm>
            <a:off x="512150" y="4082819"/>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21" name="Text Placeholder 8"/>
          <p:cNvSpPr>
            <a:spLocks noGrp="1"/>
          </p:cNvSpPr>
          <p:nvPr>
            <p:ph type="body" sz="quarter" idx="23" hasCustomPrompt="1"/>
          </p:nvPr>
        </p:nvSpPr>
        <p:spPr>
          <a:xfrm>
            <a:off x="6481900" y="850351"/>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22" name="Text Placeholder 8"/>
          <p:cNvSpPr>
            <a:spLocks noGrp="1"/>
          </p:cNvSpPr>
          <p:nvPr>
            <p:ph type="body" sz="quarter" idx="24" hasCustomPrompt="1"/>
          </p:nvPr>
        </p:nvSpPr>
        <p:spPr>
          <a:xfrm>
            <a:off x="6481900" y="1434118"/>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23" name="Text Placeholder 8"/>
          <p:cNvSpPr>
            <a:spLocks noGrp="1"/>
          </p:cNvSpPr>
          <p:nvPr>
            <p:ph type="body" sz="quarter" idx="25" hasCustomPrompt="1"/>
          </p:nvPr>
        </p:nvSpPr>
        <p:spPr>
          <a:xfrm>
            <a:off x="6481900" y="2174702"/>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24" name="Text Placeholder 8"/>
          <p:cNvSpPr>
            <a:spLocks noGrp="1"/>
          </p:cNvSpPr>
          <p:nvPr>
            <p:ph type="body" sz="quarter" idx="26" hasCustomPrompt="1"/>
          </p:nvPr>
        </p:nvSpPr>
        <p:spPr>
          <a:xfrm>
            <a:off x="6481900" y="2758468"/>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25" name="Text Placeholder 8"/>
          <p:cNvSpPr>
            <a:spLocks noGrp="1"/>
          </p:cNvSpPr>
          <p:nvPr>
            <p:ph type="body" sz="quarter" idx="27" hasCustomPrompt="1"/>
          </p:nvPr>
        </p:nvSpPr>
        <p:spPr>
          <a:xfrm>
            <a:off x="6481900" y="3499053"/>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26" name="Text Placeholder 8"/>
          <p:cNvSpPr>
            <a:spLocks noGrp="1"/>
          </p:cNvSpPr>
          <p:nvPr>
            <p:ph type="body" sz="quarter" idx="28" hasCustomPrompt="1"/>
          </p:nvPr>
        </p:nvSpPr>
        <p:spPr>
          <a:xfrm>
            <a:off x="6481900" y="4082819"/>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27"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91595495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asic Slide with Images">
    <p:spTree>
      <p:nvGrpSpPr>
        <p:cNvPr id="1" name=""/>
        <p:cNvGrpSpPr/>
        <p:nvPr/>
      </p:nvGrpSpPr>
      <p:grpSpPr>
        <a:xfrm>
          <a:off x="0" y="0"/>
          <a:ext cx="0" cy="0"/>
          <a:chOff x="0" y="0"/>
          <a:chExt cx="0" cy="0"/>
        </a:xfrm>
      </p:grpSpPr>
      <p:sp>
        <p:nvSpPr>
          <p:cNvPr id="4" name="Text Placeholder 4"/>
          <p:cNvSpPr>
            <a:spLocks noGrp="1"/>
          </p:cNvSpPr>
          <p:nvPr>
            <p:ph type="body" sz="quarter" idx="10" hasCustomPrompt="1"/>
          </p:nvPr>
        </p:nvSpPr>
        <p:spPr>
          <a:xfrm>
            <a:off x="492125" y="906066"/>
            <a:ext cx="5100284" cy="230833"/>
          </a:xfrm>
          <a:prstGeom prst="rect">
            <a:avLst/>
          </a:prstGeom>
        </p:spPr>
        <p:txBody>
          <a:bodyPr wrap="square" lIns="0" tIns="0" rIns="0" bIns="0">
            <a:spAutoFit/>
          </a:bodyPr>
          <a:lstStyle>
            <a:lvl1pPr marL="0" indent="0">
              <a:buNone/>
              <a:defRPr sz="1500" b="1" baseline="0">
                <a:solidFill>
                  <a:srgbClr val="8C8C8C"/>
                </a:solidFill>
              </a:defRPr>
            </a:lvl1pPr>
            <a:lvl2pPr marL="342900" indent="0">
              <a:buNone/>
              <a:defRPr sz="1500" b="1">
                <a:solidFill>
                  <a:srgbClr val="8C8C8C"/>
                </a:solidFill>
              </a:defRPr>
            </a:lvl2pPr>
            <a:lvl3pPr marL="685800" indent="0">
              <a:buNone/>
              <a:defRPr sz="1500" b="1">
                <a:solidFill>
                  <a:srgbClr val="8C8C8C"/>
                </a:solidFill>
              </a:defRPr>
            </a:lvl3pPr>
            <a:lvl4pPr marL="1028700" indent="0">
              <a:buNone/>
              <a:defRPr sz="1500" b="1">
                <a:solidFill>
                  <a:srgbClr val="8C8C8C"/>
                </a:solidFill>
              </a:defRPr>
            </a:lvl4pPr>
            <a:lvl5pPr marL="1371600" indent="0">
              <a:buNone/>
              <a:defRPr sz="1500" b="1">
                <a:solidFill>
                  <a:srgbClr val="8C8C8C"/>
                </a:solidFill>
              </a:defRPr>
            </a:lvl5pPr>
          </a:lstStyle>
          <a:p>
            <a:pPr lvl="0"/>
            <a:r>
              <a:rPr lang="en-US" dirty="0"/>
              <a:t>Title for bulleted List #1</a:t>
            </a:r>
          </a:p>
        </p:txBody>
      </p:sp>
      <p:sp>
        <p:nvSpPr>
          <p:cNvPr id="5" name="Text Placeholder 7"/>
          <p:cNvSpPr>
            <a:spLocks noGrp="1"/>
          </p:cNvSpPr>
          <p:nvPr>
            <p:ph type="body" sz="quarter" idx="11" hasCustomPrompt="1"/>
          </p:nvPr>
        </p:nvSpPr>
        <p:spPr>
          <a:xfrm>
            <a:off x="492125" y="1229301"/>
            <a:ext cx="5100285" cy="1076834"/>
          </a:xfrm>
          <a:prstGeom prst="rect">
            <a:avLst/>
          </a:prstGeom>
        </p:spPr>
        <p:txBody>
          <a:bodyPr wrap="square" lIns="0" tIns="0" rIns="0" bIns="0">
            <a:spAutoFit/>
          </a:bodyPr>
          <a:lstStyle>
            <a:lvl1pPr marL="127397" indent="-127397">
              <a:lnSpc>
                <a:spcPct val="120000"/>
              </a:lnSpc>
              <a:buClr>
                <a:schemeClr val="accent1"/>
              </a:buClr>
              <a:defRPr sz="1350" baseline="0">
                <a:solidFill>
                  <a:srgbClr val="696969"/>
                </a:solidFill>
              </a:defRPr>
            </a:lvl1pPr>
            <a:lvl2pPr marL="341710" indent="-172641">
              <a:lnSpc>
                <a:spcPct val="110000"/>
              </a:lnSpc>
              <a:buClr>
                <a:schemeClr val="accent1"/>
              </a:buClr>
              <a:defRPr sz="1350" baseline="0">
                <a:solidFill>
                  <a:srgbClr val="696969"/>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6" name="Text Placeholder 7"/>
          <p:cNvSpPr>
            <a:spLocks noGrp="1"/>
          </p:cNvSpPr>
          <p:nvPr>
            <p:ph type="body" sz="quarter" idx="12" hasCustomPrompt="1"/>
          </p:nvPr>
        </p:nvSpPr>
        <p:spPr>
          <a:xfrm>
            <a:off x="492125" y="2796271"/>
            <a:ext cx="5100285" cy="997196"/>
          </a:xfrm>
          <a:prstGeom prst="rect">
            <a:avLst/>
          </a:prstGeom>
        </p:spPr>
        <p:txBody>
          <a:bodyPr wrap="square" lIns="0" tIns="0" rIns="0" bIns="0">
            <a:spAutoFit/>
          </a:bodyPr>
          <a:lstStyle>
            <a:lvl1pPr marL="0" indent="0">
              <a:lnSpc>
                <a:spcPct val="120000"/>
              </a:lnSpc>
              <a:buClr>
                <a:schemeClr val="accent1"/>
              </a:buClr>
              <a:buNone/>
              <a:defRPr sz="1350" baseline="0">
                <a:solidFill>
                  <a:srgbClr val="696969"/>
                </a:solidFill>
              </a:defRPr>
            </a:lvl1pPr>
            <a:lvl2pPr marL="169069" indent="0">
              <a:lnSpc>
                <a:spcPct val="120000"/>
              </a:lnSpc>
              <a:buClr>
                <a:schemeClr val="accent1"/>
              </a:buClr>
              <a:buNone/>
              <a:defRPr sz="1200" baseline="0">
                <a:solidFill>
                  <a:srgbClr val="8C8C8C"/>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p:txBody>
      </p:sp>
      <p:sp>
        <p:nvSpPr>
          <p:cNvPr id="8" name="Picture Placeholder 7"/>
          <p:cNvSpPr>
            <a:spLocks noGrp="1"/>
          </p:cNvSpPr>
          <p:nvPr>
            <p:ph type="pic" sz="quarter" idx="13"/>
          </p:nvPr>
        </p:nvSpPr>
        <p:spPr>
          <a:xfrm>
            <a:off x="6053962" y="1028357"/>
            <a:ext cx="2703512" cy="1606153"/>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350">
                <a:solidFill>
                  <a:schemeClr val="bg2"/>
                </a:solidFill>
              </a:defRPr>
            </a:lvl1pPr>
          </a:lstStyle>
          <a:p>
            <a:endParaRPr lang="en-US" dirty="0"/>
          </a:p>
        </p:txBody>
      </p:sp>
      <p:sp>
        <p:nvSpPr>
          <p:cNvPr id="9"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
        <p:nvSpPr>
          <p:cNvPr id="12" name="Picture Placeholder 7"/>
          <p:cNvSpPr>
            <a:spLocks noGrp="1"/>
          </p:cNvSpPr>
          <p:nvPr>
            <p:ph type="pic" sz="quarter" idx="15"/>
          </p:nvPr>
        </p:nvSpPr>
        <p:spPr>
          <a:xfrm>
            <a:off x="6053962" y="2873436"/>
            <a:ext cx="2703512" cy="1606153"/>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350">
                <a:solidFill>
                  <a:schemeClr val="bg2"/>
                </a:solidFill>
              </a:defRPr>
            </a:lvl1pPr>
          </a:lstStyle>
          <a:p>
            <a:endParaRPr lang="en-US" dirty="0"/>
          </a:p>
        </p:txBody>
      </p:sp>
    </p:spTree>
    <p:extLst>
      <p:ext uri="{BB962C8B-B14F-4D97-AF65-F5344CB8AC3E}">
        <p14:creationId xmlns:p14="http://schemas.microsoft.com/office/powerpoint/2010/main" val="224353113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Descriptor Slide with Images 1">
    <p:spTree>
      <p:nvGrpSpPr>
        <p:cNvPr id="1" name=""/>
        <p:cNvGrpSpPr/>
        <p:nvPr/>
      </p:nvGrpSpPr>
      <p:grpSpPr>
        <a:xfrm>
          <a:off x="0" y="0"/>
          <a:ext cx="0" cy="0"/>
          <a:chOff x="0" y="0"/>
          <a:chExt cx="0" cy="0"/>
        </a:xfrm>
      </p:grpSpPr>
      <p:sp>
        <p:nvSpPr>
          <p:cNvPr id="4" name="Text Placeholder 8"/>
          <p:cNvSpPr>
            <a:spLocks noGrp="1"/>
          </p:cNvSpPr>
          <p:nvPr>
            <p:ph type="body" sz="quarter" idx="11" hasCustomPrompt="1"/>
          </p:nvPr>
        </p:nvSpPr>
        <p:spPr>
          <a:xfrm>
            <a:off x="454297" y="962868"/>
            <a:ext cx="5792275" cy="228524"/>
          </a:xfrm>
          <a:prstGeom prst="rect">
            <a:avLst/>
          </a:prstGeom>
        </p:spPr>
        <p:txBody>
          <a:bodyPr vert="horz" wrap="square" lIns="0" tIns="0" rIns="0" bIns="0">
            <a:spAutoFit/>
          </a:bodyPr>
          <a:lstStyle>
            <a:lvl1pPr marL="0" indent="0">
              <a:lnSpc>
                <a:spcPct val="110000"/>
              </a:lnSpc>
              <a:buNone/>
              <a:defRPr sz="1350" b="1" baseline="0">
                <a:solidFill>
                  <a:srgbClr val="8C8C8C"/>
                </a:solidFill>
              </a:defRPr>
            </a:lvl1pPr>
          </a:lstStyle>
          <a:p>
            <a:pPr lvl="0"/>
            <a:r>
              <a:rPr lang="en-US" dirty="0"/>
              <a:t>Title for descriptor copy with bullets and image</a:t>
            </a:r>
          </a:p>
        </p:txBody>
      </p:sp>
      <p:sp>
        <p:nvSpPr>
          <p:cNvPr id="5" name="Text Placeholder 8"/>
          <p:cNvSpPr>
            <a:spLocks noGrp="1"/>
          </p:cNvSpPr>
          <p:nvPr>
            <p:ph type="body" sz="quarter" idx="18" hasCustomPrompt="1"/>
          </p:nvPr>
        </p:nvSpPr>
        <p:spPr>
          <a:xfrm>
            <a:off x="454296" y="1303125"/>
            <a:ext cx="5792275" cy="637675"/>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125"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6" name="Picture Placeholder 7"/>
          <p:cNvSpPr>
            <a:spLocks noGrp="1"/>
          </p:cNvSpPr>
          <p:nvPr>
            <p:ph type="pic" sz="quarter" idx="13"/>
          </p:nvPr>
        </p:nvSpPr>
        <p:spPr>
          <a:xfrm>
            <a:off x="6664512" y="962868"/>
            <a:ext cx="1936140" cy="977931"/>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14"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
        <p:nvSpPr>
          <p:cNvPr id="21" name="Text Placeholder 8"/>
          <p:cNvSpPr>
            <a:spLocks noGrp="1"/>
          </p:cNvSpPr>
          <p:nvPr>
            <p:ph type="body" sz="quarter" idx="19" hasCustomPrompt="1"/>
          </p:nvPr>
        </p:nvSpPr>
        <p:spPr>
          <a:xfrm>
            <a:off x="454297" y="2186310"/>
            <a:ext cx="5792275" cy="228524"/>
          </a:xfrm>
          <a:prstGeom prst="rect">
            <a:avLst/>
          </a:prstGeom>
        </p:spPr>
        <p:txBody>
          <a:bodyPr vert="horz" wrap="square" lIns="0" tIns="0" rIns="0" bIns="0">
            <a:spAutoFit/>
          </a:bodyPr>
          <a:lstStyle>
            <a:lvl1pPr marL="0" indent="0">
              <a:lnSpc>
                <a:spcPct val="110000"/>
              </a:lnSpc>
              <a:buNone/>
              <a:defRPr sz="1350" b="1" baseline="0">
                <a:solidFill>
                  <a:srgbClr val="8C8C8C"/>
                </a:solidFill>
              </a:defRPr>
            </a:lvl1pPr>
          </a:lstStyle>
          <a:p>
            <a:pPr lvl="0"/>
            <a:r>
              <a:rPr lang="en-US" dirty="0"/>
              <a:t>Title for descriptor copy with bullets and image</a:t>
            </a:r>
          </a:p>
        </p:txBody>
      </p:sp>
      <p:sp>
        <p:nvSpPr>
          <p:cNvPr id="22" name="Text Placeholder 8"/>
          <p:cNvSpPr>
            <a:spLocks noGrp="1"/>
          </p:cNvSpPr>
          <p:nvPr>
            <p:ph type="body" sz="quarter" idx="20" hasCustomPrompt="1"/>
          </p:nvPr>
        </p:nvSpPr>
        <p:spPr>
          <a:xfrm>
            <a:off x="454296" y="2526567"/>
            <a:ext cx="5792275" cy="637675"/>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125"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24" name="Text Placeholder 8"/>
          <p:cNvSpPr>
            <a:spLocks noGrp="1"/>
          </p:cNvSpPr>
          <p:nvPr>
            <p:ph type="body" sz="quarter" idx="22" hasCustomPrompt="1"/>
          </p:nvPr>
        </p:nvSpPr>
        <p:spPr>
          <a:xfrm>
            <a:off x="454297" y="3409756"/>
            <a:ext cx="5792275" cy="228524"/>
          </a:xfrm>
          <a:prstGeom prst="rect">
            <a:avLst/>
          </a:prstGeom>
        </p:spPr>
        <p:txBody>
          <a:bodyPr vert="horz" wrap="square" lIns="0" tIns="0" rIns="0" bIns="0">
            <a:spAutoFit/>
          </a:bodyPr>
          <a:lstStyle>
            <a:lvl1pPr marL="0" indent="0">
              <a:lnSpc>
                <a:spcPct val="110000"/>
              </a:lnSpc>
              <a:buNone/>
              <a:defRPr sz="1350" b="1" baseline="0">
                <a:solidFill>
                  <a:srgbClr val="8C8C8C"/>
                </a:solidFill>
              </a:defRPr>
            </a:lvl1pPr>
          </a:lstStyle>
          <a:p>
            <a:pPr lvl="0"/>
            <a:r>
              <a:rPr lang="en-US" dirty="0"/>
              <a:t>Title for descriptor copy with bullets and image</a:t>
            </a:r>
          </a:p>
        </p:txBody>
      </p:sp>
      <p:sp>
        <p:nvSpPr>
          <p:cNvPr id="25" name="Text Placeholder 8"/>
          <p:cNvSpPr>
            <a:spLocks noGrp="1"/>
          </p:cNvSpPr>
          <p:nvPr>
            <p:ph type="body" sz="quarter" idx="23" hasCustomPrompt="1"/>
          </p:nvPr>
        </p:nvSpPr>
        <p:spPr>
          <a:xfrm>
            <a:off x="454296" y="3750013"/>
            <a:ext cx="5792275" cy="637675"/>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125"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15" name="Picture Placeholder 7"/>
          <p:cNvSpPr>
            <a:spLocks noGrp="1"/>
          </p:cNvSpPr>
          <p:nvPr>
            <p:ph type="pic" sz="quarter" idx="25"/>
          </p:nvPr>
        </p:nvSpPr>
        <p:spPr>
          <a:xfrm>
            <a:off x="6664512" y="2186310"/>
            <a:ext cx="1936140" cy="977931"/>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16" name="Picture Placeholder 7"/>
          <p:cNvSpPr>
            <a:spLocks noGrp="1"/>
          </p:cNvSpPr>
          <p:nvPr>
            <p:ph type="pic" sz="quarter" idx="26"/>
          </p:nvPr>
        </p:nvSpPr>
        <p:spPr>
          <a:xfrm>
            <a:off x="6664512" y="3409757"/>
            <a:ext cx="1936140" cy="977931"/>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Tree>
    <p:extLst>
      <p:ext uri="{BB962C8B-B14F-4D97-AF65-F5344CB8AC3E}">
        <p14:creationId xmlns:p14="http://schemas.microsoft.com/office/powerpoint/2010/main" val="115982507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Descriptor Slide with Images 2">
    <p:spTree>
      <p:nvGrpSpPr>
        <p:cNvPr id="1" name=""/>
        <p:cNvGrpSpPr/>
        <p:nvPr/>
      </p:nvGrpSpPr>
      <p:grpSpPr>
        <a:xfrm>
          <a:off x="0" y="0"/>
          <a:ext cx="0" cy="0"/>
          <a:chOff x="0" y="0"/>
          <a:chExt cx="0" cy="0"/>
        </a:xfrm>
      </p:grpSpPr>
      <p:sp>
        <p:nvSpPr>
          <p:cNvPr id="4" name="Text Placeholder 8"/>
          <p:cNvSpPr>
            <a:spLocks noGrp="1"/>
          </p:cNvSpPr>
          <p:nvPr>
            <p:ph type="body" sz="quarter" idx="11" hasCustomPrompt="1"/>
          </p:nvPr>
        </p:nvSpPr>
        <p:spPr>
          <a:xfrm>
            <a:off x="409720" y="2630127"/>
            <a:ext cx="2536311" cy="403187"/>
          </a:xfrm>
          <a:prstGeom prst="rect">
            <a:avLst/>
          </a:prstGeom>
        </p:spPr>
        <p:txBody>
          <a:bodyPr vert="horz" wrap="square" lIns="0" tIns="0" rIns="0" bIns="0">
            <a:spAutoFit/>
          </a:bodyPr>
          <a:lstStyle>
            <a:lvl1pPr marL="0" indent="0">
              <a:lnSpc>
                <a:spcPct val="110000"/>
              </a:lnSpc>
              <a:buNone/>
              <a:defRPr sz="1200" b="1" baseline="0">
                <a:solidFill>
                  <a:srgbClr val="8C8C8C"/>
                </a:solidFill>
              </a:defRPr>
            </a:lvl1pPr>
          </a:lstStyle>
          <a:p>
            <a:pPr lvl="0"/>
            <a:r>
              <a:rPr lang="en-US" dirty="0"/>
              <a:t>Title for descriptor copy with bullets and image</a:t>
            </a:r>
          </a:p>
        </p:txBody>
      </p:sp>
      <p:sp>
        <p:nvSpPr>
          <p:cNvPr id="5" name="Text Placeholder 8"/>
          <p:cNvSpPr>
            <a:spLocks noGrp="1"/>
          </p:cNvSpPr>
          <p:nvPr>
            <p:ph type="body" sz="quarter" idx="18" hasCustomPrompt="1"/>
          </p:nvPr>
        </p:nvSpPr>
        <p:spPr>
          <a:xfrm>
            <a:off x="409720" y="3135939"/>
            <a:ext cx="2536311" cy="1128386"/>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050"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6" name="Picture Placeholder 7"/>
          <p:cNvSpPr>
            <a:spLocks noGrp="1"/>
          </p:cNvSpPr>
          <p:nvPr>
            <p:ph type="pic" sz="quarter" idx="13"/>
          </p:nvPr>
        </p:nvSpPr>
        <p:spPr>
          <a:xfrm>
            <a:off x="409720" y="1040121"/>
            <a:ext cx="2536312" cy="1467102"/>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13"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
        <p:nvSpPr>
          <p:cNvPr id="17" name="Text Placeholder 8"/>
          <p:cNvSpPr>
            <a:spLocks noGrp="1"/>
          </p:cNvSpPr>
          <p:nvPr>
            <p:ph type="body" sz="quarter" idx="25" hasCustomPrompt="1"/>
          </p:nvPr>
        </p:nvSpPr>
        <p:spPr>
          <a:xfrm>
            <a:off x="3306395" y="2630127"/>
            <a:ext cx="2536311" cy="403187"/>
          </a:xfrm>
          <a:prstGeom prst="rect">
            <a:avLst/>
          </a:prstGeom>
        </p:spPr>
        <p:txBody>
          <a:bodyPr vert="horz" wrap="square" lIns="0" tIns="0" rIns="0" bIns="0">
            <a:spAutoFit/>
          </a:bodyPr>
          <a:lstStyle>
            <a:lvl1pPr marL="0" indent="0">
              <a:lnSpc>
                <a:spcPct val="110000"/>
              </a:lnSpc>
              <a:buNone/>
              <a:defRPr sz="1200" b="1" baseline="0">
                <a:solidFill>
                  <a:srgbClr val="8C8C8C"/>
                </a:solidFill>
              </a:defRPr>
            </a:lvl1pPr>
          </a:lstStyle>
          <a:p>
            <a:pPr lvl="0"/>
            <a:r>
              <a:rPr lang="en-US" dirty="0"/>
              <a:t>Title for descriptor copy with bullets and image</a:t>
            </a:r>
          </a:p>
        </p:txBody>
      </p:sp>
      <p:sp>
        <p:nvSpPr>
          <p:cNvPr id="18" name="Text Placeholder 8"/>
          <p:cNvSpPr>
            <a:spLocks noGrp="1"/>
          </p:cNvSpPr>
          <p:nvPr>
            <p:ph type="body" sz="quarter" idx="26" hasCustomPrompt="1"/>
          </p:nvPr>
        </p:nvSpPr>
        <p:spPr>
          <a:xfrm>
            <a:off x="3306395" y="3135939"/>
            <a:ext cx="2536311" cy="1128386"/>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050"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19" name="Picture Placeholder 7"/>
          <p:cNvSpPr>
            <a:spLocks noGrp="1"/>
          </p:cNvSpPr>
          <p:nvPr>
            <p:ph type="pic" sz="quarter" idx="27"/>
          </p:nvPr>
        </p:nvSpPr>
        <p:spPr>
          <a:xfrm>
            <a:off x="3306394" y="1040121"/>
            <a:ext cx="2536312" cy="1467102"/>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23" name="Text Placeholder 8"/>
          <p:cNvSpPr>
            <a:spLocks noGrp="1"/>
          </p:cNvSpPr>
          <p:nvPr>
            <p:ph type="body" sz="quarter" idx="28" hasCustomPrompt="1"/>
          </p:nvPr>
        </p:nvSpPr>
        <p:spPr>
          <a:xfrm>
            <a:off x="6203069" y="2630127"/>
            <a:ext cx="2536311" cy="403187"/>
          </a:xfrm>
          <a:prstGeom prst="rect">
            <a:avLst/>
          </a:prstGeom>
        </p:spPr>
        <p:txBody>
          <a:bodyPr vert="horz" wrap="square" lIns="0" tIns="0" rIns="0" bIns="0">
            <a:spAutoFit/>
          </a:bodyPr>
          <a:lstStyle>
            <a:lvl1pPr marL="0" indent="0">
              <a:lnSpc>
                <a:spcPct val="110000"/>
              </a:lnSpc>
              <a:buNone/>
              <a:defRPr sz="1200" b="1" baseline="0">
                <a:solidFill>
                  <a:srgbClr val="8C8C8C"/>
                </a:solidFill>
              </a:defRPr>
            </a:lvl1pPr>
          </a:lstStyle>
          <a:p>
            <a:pPr lvl="0"/>
            <a:r>
              <a:rPr lang="en-US" dirty="0"/>
              <a:t>Title for descriptor copy with bullets and image</a:t>
            </a:r>
          </a:p>
        </p:txBody>
      </p:sp>
      <p:sp>
        <p:nvSpPr>
          <p:cNvPr id="24" name="Text Placeholder 8"/>
          <p:cNvSpPr>
            <a:spLocks noGrp="1"/>
          </p:cNvSpPr>
          <p:nvPr>
            <p:ph type="body" sz="quarter" idx="29" hasCustomPrompt="1"/>
          </p:nvPr>
        </p:nvSpPr>
        <p:spPr>
          <a:xfrm>
            <a:off x="6203069" y="3135939"/>
            <a:ext cx="2536311" cy="1128386"/>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050"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25" name="Picture Placeholder 7"/>
          <p:cNvSpPr>
            <a:spLocks noGrp="1"/>
          </p:cNvSpPr>
          <p:nvPr>
            <p:ph type="pic" sz="quarter" idx="30"/>
          </p:nvPr>
        </p:nvSpPr>
        <p:spPr>
          <a:xfrm>
            <a:off x="6203068" y="1040121"/>
            <a:ext cx="2536312" cy="1467102"/>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Tree>
    <p:extLst>
      <p:ext uri="{BB962C8B-B14F-4D97-AF65-F5344CB8AC3E}">
        <p14:creationId xmlns:p14="http://schemas.microsoft.com/office/powerpoint/2010/main" val="18631953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4" name="Text Placeholder 15"/>
          <p:cNvSpPr>
            <a:spLocks noGrp="1"/>
          </p:cNvSpPr>
          <p:nvPr>
            <p:ph type="body" sz="quarter" idx="17" hasCustomPrompt="1"/>
          </p:nvPr>
        </p:nvSpPr>
        <p:spPr>
          <a:xfrm>
            <a:off x="777164" y="4376980"/>
            <a:ext cx="7589675" cy="103874"/>
          </a:xfrm>
          <a:prstGeom prst="rect">
            <a:avLst/>
          </a:prstGeom>
        </p:spPr>
        <p:txBody>
          <a:bodyPr vert="horz" wrap="square" lIns="0" tIns="0" rIns="0" bIns="0">
            <a:spAutoFit/>
          </a:bodyPr>
          <a:lstStyle>
            <a:lvl1pPr marL="0" indent="0">
              <a:buNone/>
              <a:defRPr sz="675" baseline="0">
                <a:solidFill>
                  <a:schemeClr val="bg2"/>
                </a:solidFill>
              </a:defRPr>
            </a:lvl1pPr>
            <a:lvl2pPr marL="342900" indent="0">
              <a:buNone/>
              <a:defRPr sz="600">
                <a:solidFill>
                  <a:srgbClr val="8C8C8C"/>
                </a:solidFill>
              </a:defRPr>
            </a:lvl2pPr>
            <a:lvl3pPr marL="685800" indent="0">
              <a:buNone/>
              <a:defRPr sz="600">
                <a:solidFill>
                  <a:srgbClr val="8C8C8C"/>
                </a:solidFill>
              </a:defRPr>
            </a:lvl3pPr>
            <a:lvl4pPr marL="1028700" indent="0">
              <a:buNone/>
              <a:defRPr sz="600">
                <a:solidFill>
                  <a:srgbClr val="8C8C8C"/>
                </a:solidFill>
              </a:defRPr>
            </a:lvl4pPr>
            <a:lvl5pPr marL="1371600" indent="0">
              <a:buNone/>
              <a:defRPr sz="600">
                <a:solidFill>
                  <a:srgbClr val="8C8C8C"/>
                </a:solidFill>
              </a:defRPr>
            </a:lvl5pPr>
          </a:lstStyle>
          <a:p>
            <a:pPr lvl="0"/>
            <a:r>
              <a:rPr lang="en-US" dirty="0"/>
              <a:t>Title of Publication and Date where quote was pulled</a:t>
            </a:r>
          </a:p>
        </p:txBody>
      </p:sp>
      <p:sp>
        <p:nvSpPr>
          <p:cNvPr id="5" name="Text Placeholder 15"/>
          <p:cNvSpPr>
            <a:spLocks noGrp="1"/>
          </p:cNvSpPr>
          <p:nvPr>
            <p:ph type="body" sz="quarter" idx="18" hasCustomPrompt="1"/>
          </p:nvPr>
        </p:nvSpPr>
        <p:spPr>
          <a:xfrm>
            <a:off x="777164" y="4553647"/>
            <a:ext cx="7589675" cy="184666"/>
          </a:xfrm>
          <a:prstGeom prst="rect">
            <a:avLst/>
          </a:prstGeom>
        </p:spPr>
        <p:txBody>
          <a:bodyPr vert="horz" wrap="square" lIns="0" tIns="0" rIns="0" bIns="0">
            <a:spAutoFit/>
          </a:bodyPr>
          <a:lstStyle>
            <a:lvl1pPr marL="0" indent="0">
              <a:buNone/>
              <a:defRPr sz="600" baseline="0">
                <a:solidFill>
                  <a:srgbClr val="696969"/>
                </a:solidFill>
              </a:defRPr>
            </a:lvl1pPr>
            <a:lvl2pPr marL="342900" indent="0">
              <a:buNone/>
              <a:defRPr sz="600">
                <a:solidFill>
                  <a:srgbClr val="8C8C8C"/>
                </a:solidFill>
              </a:defRPr>
            </a:lvl2pPr>
            <a:lvl3pPr marL="685800" indent="0">
              <a:buNone/>
              <a:defRPr sz="600">
                <a:solidFill>
                  <a:srgbClr val="8C8C8C"/>
                </a:solidFill>
              </a:defRPr>
            </a:lvl3pPr>
            <a:lvl4pPr marL="1028700" indent="0">
              <a:buNone/>
              <a:defRPr sz="600">
                <a:solidFill>
                  <a:srgbClr val="8C8C8C"/>
                </a:solidFill>
              </a:defRPr>
            </a:lvl4pPr>
            <a:lvl5pPr marL="1371600" indent="0">
              <a:buNone/>
              <a:defRPr sz="600">
                <a:solidFill>
                  <a:srgbClr val="8C8C8C"/>
                </a:solidFill>
              </a:defRPr>
            </a:lvl5pPr>
          </a:lstStyle>
          <a:p>
            <a:pPr lvl="0"/>
            <a:r>
              <a:rPr lang="en-US" dirty="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p>
        </p:txBody>
      </p:sp>
      <p:sp>
        <p:nvSpPr>
          <p:cNvPr id="10" name="Text Placeholder 9"/>
          <p:cNvSpPr>
            <a:spLocks noGrp="1"/>
          </p:cNvSpPr>
          <p:nvPr>
            <p:ph type="body" sz="quarter" idx="21" hasCustomPrompt="1"/>
          </p:nvPr>
        </p:nvSpPr>
        <p:spPr>
          <a:xfrm>
            <a:off x="1509714" y="1421606"/>
            <a:ext cx="6124575" cy="738664"/>
          </a:xfrm>
          <a:prstGeom prst="rect">
            <a:avLst/>
          </a:prstGeom>
        </p:spPr>
        <p:txBody>
          <a:bodyPr vert="horz" lIns="0" tIns="0" rIns="0" bIns="0">
            <a:spAutoFit/>
          </a:bodyPr>
          <a:lstStyle>
            <a:lvl1pPr marL="0" indent="0" algn="ctr">
              <a:buNone/>
              <a:defRPr b="1" baseline="0">
                <a:solidFill>
                  <a:schemeClr val="accent1"/>
                </a:solidFill>
              </a:defRPr>
            </a:lvl1pPr>
            <a:lvl2pPr marL="342900" indent="0">
              <a:buNone/>
              <a:defRPr b="1">
                <a:solidFill>
                  <a:schemeClr val="accent1"/>
                </a:solidFill>
              </a:defRPr>
            </a:lvl2pPr>
            <a:lvl3pPr marL="685800" indent="0">
              <a:buNone/>
              <a:defRPr b="1">
                <a:solidFill>
                  <a:schemeClr val="accent1"/>
                </a:solidFill>
              </a:defRPr>
            </a:lvl3pPr>
            <a:lvl4pPr marL="1028700" indent="0">
              <a:buNone/>
              <a:defRPr b="1">
                <a:solidFill>
                  <a:schemeClr val="accent1"/>
                </a:solidFill>
              </a:defRPr>
            </a:lvl4pPr>
            <a:lvl5pPr marL="1371600" indent="0">
              <a:buNone/>
              <a:defRPr b="1">
                <a:solidFill>
                  <a:schemeClr val="accent1"/>
                </a:solidFill>
              </a:defRPr>
            </a:lvl5pPr>
          </a:lstStyle>
          <a:p>
            <a:pPr lvl="0"/>
            <a:r>
              <a:rPr lang="en-US" dirty="0"/>
              <a:t>Insert quote here and adjust the quotation marks to suit your quote length.</a:t>
            </a:r>
          </a:p>
        </p:txBody>
      </p:sp>
      <p:sp>
        <p:nvSpPr>
          <p:cNvPr id="12" name="Text Placeholder 11"/>
          <p:cNvSpPr>
            <a:spLocks noGrp="1"/>
          </p:cNvSpPr>
          <p:nvPr>
            <p:ph type="body" sz="quarter" idx="22" hasCustomPrompt="1"/>
          </p:nvPr>
        </p:nvSpPr>
        <p:spPr>
          <a:xfrm>
            <a:off x="1079958" y="1052725"/>
            <a:ext cx="849829" cy="867579"/>
          </a:xfrm>
          <a:prstGeom prst="rect">
            <a:avLst/>
          </a:prstGeom>
        </p:spPr>
        <p:txBody>
          <a:bodyPr vert="horz" wrap="none" lIns="0" tIns="0" rIns="0" bIns="0">
            <a:noAutofit/>
          </a:bodyPr>
          <a:lstStyle>
            <a:lvl1pPr marL="0" indent="0" algn="ctr">
              <a:buNone/>
              <a:defRPr sz="10350">
                <a:solidFill>
                  <a:schemeClr val="accent3"/>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a:t>
            </a:r>
          </a:p>
        </p:txBody>
      </p:sp>
      <p:sp>
        <p:nvSpPr>
          <p:cNvPr id="13" name="Text Placeholder 11"/>
          <p:cNvSpPr>
            <a:spLocks noGrp="1"/>
          </p:cNvSpPr>
          <p:nvPr>
            <p:ph type="body" sz="quarter" idx="23" hasCustomPrompt="1"/>
          </p:nvPr>
        </p:nvSpPr>
        <p:spPr>
          <a:xfrm rot="10800000">
            <a:off x="6252417" y="2005173"/>
            <a:ext cx="849829" cy="867579"/>
          </a:xfrm>
          <a:prstGeom prst="rect">
            <a:avLst/>
          </a:prstGeom>
        </p:spPr>
        <p:txBody>
          <a:bodyPr vert="horz" wrap="none" lIns="0" tIns="0" rIns="0" bIns="0">
            <a:noAutofit/>
          </a:bodyPr>
          <a:lstStyle>
            <a:lvl1pPr marL="0" indent="0" algn="ctr">
              <a:buNone/>
              <a:defRPr sz="10350">
                <a:solidFill>
                  <a:srgbClr val="8C8C8C"/>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a:t>
            </a:r>
          </a:p>
        </p:txBody>
      </p:sp>
      <p:sp>
        <p:nvSpPr>
          <p:cNvPr id="8"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247026501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Plain Title Slid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939967"/>
            <a:ext cx="9144000" cy="646331"/>
          </a:xfrm>
          <a:prstGeom prst="rect">
            <a:avLst/>
          </a:prstGeom>
        </p:spPr>
        <p:txBody>
          <a:bodyPr lIns="0" tIns="0" rIns="0" bIns="0" anchor="t" anchorCtr="0">
            <a:spAutoFit/>
          </a:bodyPr>
          <a:lstStyle>
            <a:lvl1pPr>
              <a:defRPr sz="2100" b="1" baseline="0">
                <a:solidFill>
                  <a:srgbClr val="8C8C8C"/>
                </a:solidFill>
              </a:defRPr>
            </a:lvl1pPr>
          </a:lstStyle>
          <a:p>
            <a:r>
              <a:rPr lang="en-US" dirty="0"/>
              <a:t>Plain title slide with</a:t>
            </a:r>
            <a:br>
              <a:rPr lang="en-US" dirty="0"/>
            </a:br>
            <a:r>
              <a:rPr lang="en-US" dirty="0"/>
              <a:t>a simple heading</a:t>
            </a:r>
          </a:p>
        </p:txBody>
      </p:sp>
    </p:spTree>
    <p:extLst>
      <p:ext uri="{BB962C8B-B14F-4D97-AF65-F5344CB8AC3E}">
        <p14:creationId xmlns:p14="http://schemas.microsoft.com/office/powerpoint/2010/main" val="405231014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Table Placeholder 4"/>
          <p:cNvSpPr>
            <a:spLocks noGrp="1"/>
          </p:cNvSpPr>
          <p:nvPr>
            <p:ph type="tbl" sz="quarter" idx="10" hasCustomPrompt="1"/>
          </p:nvPr>
        </p:nvSpPr>
        <p:spPr>
          <a:xfrm>
            <a:off x="741364" y="829866"/>
            <a:ext cx="7661275" cy="3970734"/>
          </a:xfrm>
          <a:prstGeom prst="rect">
            <a:avLst/>
          </a:prstGeom>
        </p:spPr>
        <p:txBody>
          <a:bodyPr vert="horz"/>
          <a:lstStyle>
            <a:lvl1pPr marL="0" indent="0" algn="ctr">
              <a:buNone/>
              <a:defRPr sz="1050">
                <a:solidFill>
                  <a:srgbClr val="696969"/>
                </a:solidFill>
              </a:defRPr>
            </a:lvl1pPr>
          </a:lstStyle>
          <a:p>
            <a:r>
              <a:rPr lang="en-US" dirty="0"/>
              <a:t>Table</a:t>
            </a:r>
          </a:p>
        </p:txBody>
      </p:sp>
      <p:sp>
        <p:nvSpPr>
          <p:cNvPr id="4"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222200043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reaker 1">
    <p:spTree>
      <p:nvGrpSpPr>
        <p:cNvPr id="1" name=""/>
        <p:cNvGrpSpPr/>
        <p:nvPr/>
      </p:nvGrpSpPr>
      <p:grpSpPr>
        <a:xfrm>
          <a:off x="0" y="0"/>
          <a:ext cx="0" cy="0"/>
          <a:chOff x="0" y="0"/>
          <a:chExt cx="0" cy="0"/>
        </a:xfrm>
      </p:grpSpPr>
      <p:pic>
        <p:nvPicPr>
          <p:cNvPr id="3" name="Picture 2" desc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itle 1"/>
          <p:cNvSpPr>
            <a:spLocks noGrp="1"/>
          </p:cNvSpPr>
          <p:nvPr>
            <p:ph type="title" hasCustomPrompt="1"/>
          </p:nvPr>
        </p:nvSpPr>
        <p:spPr>
          <a:xfrm>
            <a:off x="0" y="1817055"/>
            <a:ext cx="9144000" cy="738664"/>
          </a:xfrm>
          <a:prstGeom prst="rect">
            <a:avLst/>
          </a:prstGeom>
        </p:spPr>
        <p:txBody>
          <a:bodyPr lIns="0" tIns="0" rIns="0" bIns="0" anchor="t" anchorCtr="0">
            <a:spAutoFit/>
          </a:bodyPr>
          <a:lstStyle>
            <a:lvl1pPr>
              <a:defRPr sz="2400" b="1" baseline="0">
                <a:solidFill>
                  <a:schemeClr val="bg1"/>
                </a:solidFill>
              </a:defRPr>
            </a:lvl1pPr>
          </a:lstStyle>
          <a:p>
            <a:r>
              <a:rPr lang="en-US" dirty="0"/>
              <a:t>Breaker slide 1</a:t>
            </a:r>
            <a:br>
              <a:rPr lang="en-US" dirty="0"/>
            </a:br>
            <a:r>
              <a:rPr lang="en-US" dirty="0"/>
              <a:t>replace title here</a:t>
            </a:r>
          </a:p>
        </p:txBody>
      </p:sp>
    </p:spTree>
    <p:extLst>
      <p:ext uri="{BB962C8B-B14F-4D97-AF65-F5344CB8AC3E}">
        <p14:creationId xmlns:p14="http://schemas.microsoft.com/office/powerpoint/2010/main" val="148015177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pic>
        <p:nvPicPr>
          <p:cNvPr id="3" name="Picture 2" descr="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itle 1"/>
          <p:cNvSpPr>
            <a:spLocks noGrp="1"/>
          </p:cNvSpPr>
          <p:nvPr>
            <p:ph type="title" hasCustomPrompt="1"/>
          </p:nvPr>
        </p:nvSpPr>
        <p:spPr>
          <a:xfrm>
            <a:off x="0" y="1817055"/>
            <a:ext cx="9144000" cy="738664"/>
          </a:xfrm>
          <a:prstGeom prst="rect">
            <a:avLst/>
          </a:prstGeom>
        </p:spPr>
        <p:txBody>
          <a:bodyPr lIns="0" tIns="0" rIns="0" bIns="0" anchor="t" anchorCtr="0">
            <a:spAutoFit/>
          </a:bodyPr>
          <a:lstStyle>
            <a:lvl1pPr>
              <a:defRPr sz="2400" b="1" baseline="0">
                <a:solidFill>
                  <a:schemeClr val="bg1"/>
                </a:solidFill>
              </a:defRPr>
            </a:lvl1pPr>
          </a:lstStyle>
          <a:p>
            <a:r>
              <a:rPr lang="en-US" dirty="0"/>
              <a:t>Breaker slide 2</a:t>
            </a:r>
            <a:br>
              <a:rPr lang="en-US" dirty="0"/>
            </a:br>
            <a:r>
              <a:rPr lang="en-US" dirty="0"/>
              <a:t>replace title here</a:t>
            </a:r>
          </a:p>
        </p:txBody>
      </p:sp>
    </p:spTree>
    <p:extLst>
      <p:ext uri="{BB962C8B-B14F-4D97-AF65-F5344CB8AC3E}">
        <p14:creationId xmlns:p14="http://schemas.microsoft.com/office/powerpoint/2010/main" val="223605849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reaker 3">
    <p:spTree>
      <p:nvGrpSpPr>
        <p:cNvPr id="1" name=""/>
        <p:cNvGrpSpPr/>
        <p:nvPr/>
      </p:nvGrpSpPr>
      <p:grpSpPr>
        <a:xfrm>
          <a:off x="0" y="0"/>
          <a:ext cx="0" cy="0"/>
          <a:chOff x="0" y="0"/>
          <a:chExt cx="0" cy="0"/>
        </a:xfrm>
      </p:grpSpPr>
      <p:pic>
        <p:nvPicPr>
          <p:cNvPr id="3" name="Picture 2" descr="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itle 1"/>
          <p:cNvSpPr>
            <a:spLocks noGrp="1"/>
          </p:cNvSpPr>
          <p:nvPr>
            <p:ph type="title" hasCustomPrompt="1"/>
          </p:nvPr>
        </p:nvSpPr>
        <p:spPr>
          <a:xfrm>
            <a:off x="0" y="1817055"/>
            <a:ext cx="9144000" cy="738664"/>
          </a:xfrm>
          <a:prstGeom prst="rect">
            <a:avLst/>
          </a:prstGeom>
        </p:spPr>
        <p:txBody>
          <a:bodyPr lIns="0" tIns="0" rIns="0" bIns="0" anchor="t" anchorCtr="0">
            <a:spAutoFit/>
          </a:bodyPr>
          <a:lstStyle>
            <a:lvl1pPr>
              <a:defRPr sz="2400" b="1" baseline="0">
                <a:solidFill>
                  <a:schemeClr val="bg1"/>
                </a:solidFill>
              </a:defRPr>
            </a:lvl1pPr>
          </a:lstStyle>
          <a:p>
            <a:r>
              <a:rPr lang="en-US" dirty="0"/>
              <a:t>Breaker slide 3</a:t>
            </a:r>
            <a:br>
              <a:rPr lang="en-US" dirty="0"/>
            </a:br>
            <a:r>
              <a:rPr lang="en-US" dirty="0"/>
              <a:t>replace title here</a:t>
            </a:r>
          </a:p>
        </p:txBody>
      </p:sp>
    </p:spTree>
    <p:extLst>
      <p:ext uri="{BB962C8B-B14F-4D97-AF65-F5344CB8AC3E}">
        <p14:creationId xmlns:p14="http://schemas.microsoft.com/office/powerpoint/2010/main" val="347734060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2" name="Picture 1" descr="T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itle 1"/>
          <p:cNvSpPr>
            <a:spLocks noGrp="1"/>
          </p:cNvSpPr>
          <p:nvPr>
            <p:ph type="title" hasCustomPrompt="1"/>
          </p:nvPr>
        </p:nvSpPr>
        <p:spPr>
          <a:xfrm>
            <a:off x="0" y="1886188"/>
            <a:ext cx="9144000" cy="369332"/>
          </a:xfrm>
          <a:prstGeom prst="rect">
            <a:avLst/>
          </a:prstGeom>
        </p:spPr>
        <p:txBody>
          <a:bodyPr lIns="0" tIns="0" rIns="0" bIns="0" anchor="t" anchorCtr="0">
            <a:spAutoFit/>
          </a:bodyPr>
          <a:lstStyle>
            <a:lvl1pPr>
              <a:defRPr sz="2400" b="1" baseline="0">
                <a:solidFill>
                  <a:srgbClr val="8C8C8C"/>
                </a:solidFill>
              </a:defRPr>
            </a:lvl1pPr>
          </a:lstStyle>
          <a:p>
            <a:r>
              <a:rPr lang="en-US" dirty="0"/>
              <a:t>Thank You</a:t>
            </a:r>
          </a:p>
        </p:txBody>
      </p:sp>
      <p:pic>
        <p:nvPicPr>
          <p:cNvPr id="5" name="Picture 4" descr="QL-COPY.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321" y="308100"/>
            <a:ext cx="2167128" cy="518305"/>
          </a:xfrm>
          <a:prstGeom prst="rect">
            <a:avLst/>
          </a:prstGeom>
        </p:spPr>
      </p:pic>
    </p:spTree>
    <p:extLst>
      <p:ext uri="{BB962C8B-B14F-4D97-AF65-F5344CB8AC3E}">
        <p14:creationId xmlns:p14="http://schemas.microsoft.com/office/powerpoint/2010/main" val="372262398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cSld name="Single column bullet list">
    <p:spTree>
      <p:nvGrpSpPr>
        <p:cNvPr id="1" name=""/>
        <p:cNvGrpSpPr/>
        <p:nvPr/>
      </p:nvGrpSpPr>
      <p:grpSpPr>
        <a:xfrm>
          <a:off x="0" y="0"/>
          <a:ext cx="0" cy="0"/>
          <a:chOff x="0" y="0"/>
          <a:chExt cx="0" cy="0"/>
        </a:xfrm>
      </p:grpSpPr>
      <p:sp>
        <p:nvSpPr>
          <p:cNvPr id="2" name="Title 1"/>
          <p:cNvSpPr>
            <a:spLocks noGrp="1"/>
          </p:cNvSpPr>
          <p:nvPr>
            <p:ph type="title"/>
          </p:nvPr>
        </p:nvSpPr>
        <p:spPr>
          <a:xfrm>
            <a:off x="612648" y="290501"/>
            <a:ext cx="7918704" cy="475496"/>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12648" y="1078556"/>
            <a:ext cx="7918704" cy="3394472"/>
          </a:xfrm>
          <a:prstGeom prst="rect">
            <a:avLst/>
          </a:prstGeom>
        </p:spPr>
        <p:txBody>
          <a:bodyPr/>
          <a:lstStyle>
            <a:lvl1pPr>
              <a:spcAft>
                <a:spcPts val="975"/>
              </a:spcAft>
              <a:defRPr/>
            </a:lvl1pPr>
            <a:lvl2pPr>
              <a:spcAft>
                <a:spcPts val="975"/>
              </a:spcAft>
              <a:defRPr/>
            </a:lvl2pPr>
            <a:lvl3pPr>
              <a:spcAft>
                <a:spcPts val="975"/>
              </a:spcAft>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3168527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4"/>
            <a:ext cx="2133600" cy="273844"/>
          </a:xfrm>
          <a:prstGeom prst="rect">
            <a:avLst/>
          </a:prstGeom>
        </p:spPr>
        <p:txBody>
          <a:bodyPr/>
          <a:lstStyle/>
          <a:p>
            <a:fld id="{49AFECF2-2C3E-9147-B855-2E1B9015D7A8}" type="datetimeFigureOut">
              <a:t>4/11/2018</a:t>
            </a:fld>
            <a:endParaRPr lang="en-US" dirty="0"/>
          </a:p>
        </p:txBody>
      </p:sp>
      <p:sp>
        <p:nvSpPr>
          <p:cNvPr id="3" name="Footer Placeholder 2"/>
          <p:cNvSpPr>
            <a:spLocks noGrp="1"/>
          </p:cNvSpPr>
          <p:nvPr>
            <p:ph type="ftr" sz="quarter" idx="11"/>
          </p:nvPr>
        </p:nvSpPr>
        <p:spPr>
          <a:xfrm>
            <a:off x="3124200" y="4767264"/>
            <a:ext cx="2895600" cy="273844"/>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4767264"/>
            <a:ext cx="2133600" cy="273844"/>
          </a:xfrm>
          <a:prstGeom prst="rect">
            <a:avLst/>
          </a:prstGeom>
        </p:spPr>
        <p:txBody>
          <a:bodyPr/>
          <a:lstStyle/>
          <a:p>
            <a:fld id="{04486BE7-3E45-894F-B543-3BEEAB31F6B8}" type="slidenum">
              <a:t>‹#›</a:t>
            </a:fld>
            <a:endParaRPr lang="en-US" dirty="0"/>
          </a:p>
        </p:txBody>
      </p:sp>
    </p:spTree>
    <p:extLst>
      <p:ext uri="{BB962C8B-B14F-4D97-AF65-F5344CB8AC3E}">
        <p14:creationId xmlns:p14="http://schemas.microsoft.com/office/powerpoint/2010/main" val="241208045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02845" y="286874"/>
            <a:ext cx="8338311" cy="614363"/>
          </a:xfrm>
          <a:prstGeom prst="rect">
            <a:avLst/>
          </a:prstGeom>
        </p:spPr>
        <p:txBody>
          <a:bodyPr lIns="0" tIns="0" rIns="0" bIns="0"/>
          <a:lstStyle>
            <a:lvl1pPr>
              <a:defRPr sz="2100" b="1" i="0">
                <a:solidFill>
                  <a:srgbClr val="7E7E7E"/>
                </a:solidFill>
                <a:latin typeface="Arial"/>
                <a:cs typeface="Arial"/>
              </a:defRPr>
            </a:lvl1pPr>
          </a:lstStyle>
          <a:p>
            <a:endParaRPr/>
          </a:p>
        </p:txBody>
      </p:sp>
      <p:sp>
        <p:nvSpPr>
          <p:cNvPr id="3" name="Holder 3"/>
          <p:cNvSpPr>
            <a:spLocks noGrp="1"/>
          </p:cNvSpPr>
          <p:nvPr>
            <p:ph sz="half" idx="2"/>
          </p:nvPr>
        </p:nvSpPr>
        <p:spPr>
          <a:xfrm>
            <a:off x="378053" y="1700147"/>
            <a:ext cx="3945890" cy="161583"/>
          </a:xfrm>
          <a:prstGeom prst="rect">
            <a:avLst/>
          </a:prstGeom>
        </p:spPr>
        <p:txBody>
          <a:bodyPr wrap="square" lIns="0" tIns="0" rIns="0" bIns="0">
            <a:spAutoFit/>
          </a:bodyPr>
          <a:lstStyle>
            <a:lvl1pPr>
              <a:defRPr sz="1050" b="0" i="0">
                <a:solidFill>
                  <a:srgbClr val="61AC1E"/>
                </a:solidFill>
                <a:latin typeface="Arial"/>
                <a:cs typeface="Arial"/>
              </a:defRPr>
            </a:lvl1pPr>
          </a:lstStyle>
          <a:p>
            <a:endParaRPr/>
          </a:p>
        </p:txBody>
      </p:sp>
      <p:sp>
        <p:nvSpPr>
          <p:cNvPr id="4" name="Holder 4"/>
          <p:cNvSpPr>
            <a:spLocks noGrp="1"/>
          </p:cNvSpPr>
          <p:nvPr>
            <p:ph sz="half" idx="3"/>
          </p:nvPr>
        </p:nvSpPr>
        <p:spPr>
          <a:xfrm>
            <a:off x="4709159" y="1183005"/>
            <a:ext cx="3977640" cy="36933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1" y="4783455"/>
            <a:ext cx="2926079" cy="257175"/>
          </a:xfrm>
          <a:prstGeom prst="rect">
            <a:avLst/>
          </a:prstGeom>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4/11/2018</a:t>
            </a:fld>
            <a:endParaRPr lang="en-US" dirty="0"/>
          </a:p>
        </p:txBody>
      </p:sp>
      <p:sp>
        <p:nvSpPr>
          <p:cNvPr id="7" name="Holder 7"/>
          <p:cNvSpPr>
            <a:spLocks noGrp="1"/>
          </p:cNvSpPr>
          <p:nvPr>
            <p:ph type="sldNum" sz="quarter" idx="7"/>
          </p:nvPr>
        </p:nvSpPr>
        <p:spPr>
          <a:xfrm>
            <a:off x="6583680" y="4783455"/>
            <a:ext cx="2103120" cy="257175"/>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76198518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4" name="Picture 3" descr="QLIK_cover_revised.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8" name="Picture 17"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91312" y="1509413"/>
            <a:ext cx="1975104" cy="637300"/>
          </a:xfrm>
          <a:prstGeom prst="rect">
            <a:avLst/>
          </a:prstGeom>
        </p:spPr>
      </p:pic>
      <p:sp>
        <p:nvSpPr>
          <p:cNvPr id="20" name="Title 1"/>
          <p:cNvSpPr>
            <a:spLocks noGrp="1"/>
          </p:cNvSpPr>
          <p:nvPr>
            <p:ph type="ctrTitle" hasCustomPrompt="1"/>
          </p:nvPr>
        </p:nvSpPr>
        <p:spPr>
          <a:xfrm>
            <a:off x="5466637" y="2280983"/>
            <a:ext cx="3486169" cy="492443"/>
          </a:xfrm>
          <a:prstGeom prst="rect">
            <a:avLst/>
          </a:prstGeom>
        </p:spPr>
        <p:txBody>
          <a:bodyPr wrap="square" lIns="0" tIns="0" rIns="0" bIns="0" anchor="t" anchorCtr="0">
            <a:spAutoFit/>
          </a:bodyPr>
          <a:lstStyle>
            <a:lvl1pPr algn="l">
              <a:lnSpc>
                <a:spcPct val="100000"/>
              </a:lnSpc>
              <a:defRPr sz="1600" b="1" baseline="0">
                <a:solidFill>
                  <a:schemeClr val="tx2"/>
                </a:solidFill>
              </a:defRPr>
            </a:lvl1pPr>
          </a:lstStyle>
          <a:p>
            <a:r>
              <a:rPr lang="en-US" dirty="0"/>
              <a:t>Presentation Title Here</a:t>
            </a:r>
            <a:br>
              <a:rPr lang="en-US" dirty="0"/>
            </a:br>
            <a:r>
              <a:rPr lang="en-US" dirty="0"/>
              <a:t>and Here</a:t>
            </a:r>
          </a:p>
        </p:txBody>
      </p:sp>
      <p:sp>
        <p:nvSpPr>
          <p:cNvPr id="21" name="Text Placeholder 14"/>
          <p:cNvSpPr>
            <a:spLocks noGrp="1"/>
          </p:cNvSpPr>
          <p:nvPr>
            <p:ph type="body" sz="quarter" idx="10" hasCustomPrompt="1"/>
          </p:nvPr>
        </p:nvSpPr>
        <p:spPr>
          <a:xfrm>
            <a:off x="5466637" y="2788010"/>
            <a:ext cx="2538967" cy="184666"/>
          </a:xfrm>
          <a:prstGeom prst="rect">
            <a:avLst/>
          </a:prstGeom>
        </p:spPr>
        <p:txBody>
          <a:bodyPr wrap="square" lIns="0" tIns="0" rIns="0" bIns="0">
            <a:spAutoFit/>
          </a:bodyPr>
          <a:lstStyle>
            <a:lvl1pPr marL="0" indent="0">
              <a:buNone/>
              <a:defRPr sz="12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Subhead</a:t>
            </a:r>
          </a:p>
        </p:txBody>
      </p:sp>
      <p:sp>
        <p:nvSpPr>
          <p:cNvPr id="22" name="Text Placeholder 18"/>
          <p:cNvSpPr>
            <a:spLocks noGrp="1"/>
          </p:cNvSpPr>
          <p:nvPr>
            <p:ph type="body" sz="quarter" idx="11" hasCustomPrompt="1"/>
          </p:nvPr>
        </p:nvSpPr>
        <p:spPr>
          <a:xfrm>
            <a:off x="5466637" y="3316452"/>
            <a:ext cx="2534677" cy="169277"/>
          </a:xfrm>
          <a:prstGeom prst="rect">
            <a:avLst/>
          </a:prstGeom>
        </p:spPr>
        <p:txBody>
          <a:bodyPr wrap="square"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100">
                <a:solidFill>
                  <a:schemeClr val="tx2"/>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Name of Presenter</a:t>
            </a:r>
          </a:p>
        </p:txBody>
      </p:sp>
      <p:sp>
        <p:nvSpPr>
          <p:cNvPr id="23" name="Text Placeholder 18"/>
          <p:cNvSpPr>
            <a:spLocks noGrp="1"/>
          </p:cNvSpPr>
          <p:nvPr>
            <p:ph type="body" sz="quarter" idx="12" hasCustomPrompt="1"/>
          </p:nvPr>
        </p:nvSpPr>
        <p:spPr>
          <a:xfrm>
            <a:off x="5466637" y="3494731"/>
            <a:ext cx="2534677" cy="169277"/>
          </a:xfrm>
          <a:prstGeom prst="rect">
            <a:avLst/>
          </a:prstGeom>
        </p:spPr>
        <p:txBody>
          <a:bodyPr wrap="square"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100">
                <a:solidFill>
                  <a:schemeClr val="tx2"/>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00 Month, 2014</a:t>
            </a:r>
          </a:p>
        </p:txBody>
      </p:sp>
    </p:spTree>
    <p:extLst>
      <p:ext uri="{BB962C8B-B14F-4D97-AF65-F5344CB8AC3E}">
        <p14:creationId xmlns:p14="http://schemas.microsoft.com/office/powerpoint/2010/main" val="165977965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2" descr="Qlik_L01_PPT_-06.jpg"/>
          <p:cNvPicPr>
            <a:picLocks noChangeAspect="1"/>
          </p:cNvPicPr>
          <p:nvPr userDrawn="1"/>
        </p:nvPicPr>
        <p:blipFill rotWithShape="1">
          <a:blip r:embed="rId2" cstate="email">
            <a:extLst>
              <a:ext uri="{28A0092B-C50C-407E-A947-70E740481C1C}">
                <a14:useLocalDpi xmlns:a14="http://schemas.microsoft.com/office/drawing/2010/main"/>
              </a:ext>
            </a:extLst>
          </a:blip>
          <a:srcRect l="-4252" b="-5676"/>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1"/>
            <a:ext cx="1456266" cy="1155506"/>
          </a:xfrm>
          <a:prstGeom prst="rect">
            <a:avLst/>
          </a:prstGeom>
        </p:spPr>
      </p:pic>
    </p:spTree>
    <p:extLst>
      <p:ext uri="{BB962C8B-B14F-4D97-AF65-F5344CB8AC3E}">
        <p14:creationId xmlns:p14="http://schemas.microsoft.com/office/powerpoint/2010/main" val="205264568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Main text page _option1">
    <p:spTree>
      <p:nvGrpSpPr>
        <p:cNvPr id="1" name=""/>
        <p:cNvGrpSpPr/>
        <p:nvPr/>
      </p:nvGrpSpPr>
      <p:grpSpPr>
        <a:xfrm>
          <a:off x="0" y="0"/>
          <a:ext cx="0" cy="0"/>
          <a:chOff x="0" y="0"/>
          <a:chExt cx="0" cy="0"/>
        </a:xfrm>
      </p:grpSpPr>
      <p:pic>
        <p:nvPicPr>
          <p:cNvPr id="11" name="Picture 10" descr="Qlik_L01_PPT_-06.jpg"/>
          <p:cNvPicPr>
            <a:picLocks noChangeAspect="1"/>
          </p:cNvPicPr>
          <p:nvPr userDrawn="1"/>
        </p:nvPicPr>
        <p:blipFill rotWithShape="1">
          <a:blip r:embed="rId2" cstate="email">
            <a:extLst>
              <a:ext uri="{28A0092B-C50C-407E-A947-70E740481C1C}">
                <a14:useLocalDpi xmlns:a14="http://schemas.microsoft.com/office/drawing/2010/main"/>
              </a:ext>
            </a:extLst>
          </a:blip>
          <a:srcRect l="-4252" b="-5676"/>
          <a:stretch/>
        </p:blipFill>
        <p:spPr>
          <a:xfrm>
            <a:off x="8000878" y="-1"/>
            <a:ext cx="1143122" cy="1126067"/>
          </a:xfrm>
          <a:prstGeom prst="rect">
            <a:avLst/>
          </a:prstGeom>
        </p:spPr>
      </p:pic>
      <p:pic>
        <p:nvPicPr>
          <p:cNvPr id="4" name="Picture 3" descr="Circles_LeftandRight.jp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3" name="TextBox 2"/>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ext Placeholder 4"/>
          <p:cNvSpPr>
            <a:spLocks noGrp="1"/>
          </p:cNvSpPr>
          <p:nvPr>
            <p:ph type="body" sz="quarter" idx="11" hasCustomPrompt="1"/>
          </p:nvPr>
        </p:nvSpPr>
        <p:spPr>
          <a:xfrm>
            <a:off x="1130301" y="1847742"/>
            <a:ext cx="6883401"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0" name="Text Placeholder 7"/>
          <p:cNvSpPr>
            <a:spLocks noGrp="1"/>
          </p:cNvSpPr>
          <p:nvPr>
            <p:ph type="body" sz="quarter" idx="12" hasCustomPrompt="1"/>
          </p:nvPr>
        </p:nvSpPr>
        <p:spPr>
          <a:xfrm>
            <a:off x="1130300" y="2170977"/>
            <a:ext cx="6883401" cy="87177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4"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rgbClr val="565656"/>
                </a:solidFill>
              </a:defRPr>
            </a:lvl1pPr>
          </a:lstStyle>
          <a:p>
            <a:r>
              <a:rPr lang="en-US" dirty="0"/>
              <a:t>Main headline here</a:t>
            </a:r>
          </a:p>
        </p:txBody>
      </p:sp>
      <p:sp>
        <p:nvSpPr>
          <p:cNvPr id="15"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403040339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Main text page _option2">
    <p:spTree>
      <p:nvGrpSpPr>
        <p:cNvPr id="1" name=""/>
        <p:cNvGrpSpPr/>
        <p:nvPr/>
      </p:nvGrpSpPr>
      <p:grpSpPr>
        <a:xfrm>
          <a:off x="0" y="0"/>
          <a:ext cx="0" cy="0"/>
          <a:chOff x="0" y="0"/>
          <a:chExt cx="0" cy="0"/>
        </a:xfrm>
      </p:grpSpPr>
      <p:pic>
        <p:nvPicPr>
          <p:cNvPr id="10" name="Picture 9" descr="Circles_Leftand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8" name="TextBox 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ext Placeholder 4"/>
          <p:cNvSpPr>
            <a:spLocks noGrp="1"/>
          </p:cNvSpPr>
          <p:nvPr>
            <p:ph type="body" sz="quarter" idx="11" hasCustomPrompt="1"/>
          </p:nvPr>
        </p:nvSpPr>
        <p:spPr>
          <a:xfrm>
            <a:off x="1130301" y="1847742"/>
            <a:ext cx="6883401"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2" name="Text Placeholder 7"/>
          <p:cNvSpPr>
            <a:spLocks noGrp="1"/>
          </p:cNvSpPr>
          <p:nvPr>
            <p:ph type="body" sz="quarter" idx="12" hasCustomPrompt="1"/>
          </p:nvPr>
        </p:nvSpPr>
        <p:spPr>
          <a:xfrm>
            <a:off x="1130300" y="2170977"/>
            <a:ext cx="6883401" cy="87177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3"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rgbClr val="565656"/>
                </a:solidFill>
              </a:defRPr>
            </a:lvl1pPr>
          </a:lstStyle>
          <a:p>
            <a:r>
              <a:rPr lang="en-US" dirty="0"/>
              <a:t>Main headline here</a:t>
            </a:r>
          </a:p>
        </p:txBody>
      </p:sp>
      <p:sp>
        <p:nvSpPr>
          <p:cNvPr id="14"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44452211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Main text page _option3">
    <p:spTree>
      <p:nvGrpSpPr>
        <p:cNvPr id="1" name=""/>
        <p:cNvGrpSpPr/>
        <p:nvPr/>
      </p:nvGrpSpPr>
      <p:grpSpPr>
        <a:xfrm>
          <a:off x="0" y="0"/>
          <a:ext cx="0" cy="0"/>
          <a:chOff x="0" y="0"/>
          <a:chExt cx="0" cy="0"/>
        </a:xfrm>
      </p:grpSpPr>
      <p:pic>
        <p:nvPicPr>
          <p:cNvPr id="6" name="Picture 5" descr="Qlik_L01_PPT_-06.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3200" y="0"/>
            <a:ext cx="1320799" cy="1439733"/>
          </a:xfrm>
          <a:prstGeom prst="rect">
            <a:avLst/>
          </a:prstGeom>
        </p:spPr>
      </p:pic>
      <p:sp>
        <p:nvSpPr>
          <p:cNvPr id="9" name="TextBox 8"/>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5" name="Picture 4"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ext Placeholder 4"/>
          <p:cNvSpPr>
            <a:spLocks noGrp="1"/>
          </p:cNvSpPr>
          <p:nvPr>
            <p:ph type="body" sz="quarter" idx="11" hasCustomPrompt="1"/>
          </p:nvPr>
        </p:nvSpPr>
        <p:spPr>
          <a:xfrm>
            <a:off x="1130301" y="1847742"/>
            <a:ext cx="6883401"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2" name="Text Placeholder 7"/>
          <p:cNvSpPr>
            <a:spLocks noGrp="1"/>
          </p:cNvSpPr>
          <p:nvPr>
            <p:ph type="body" sz="quarter" idx="12" hasCustomPrompt="1"/>
          </p:nvPr>
        </p:nvSpPr>
        <p:spPr>
          <a:xfrm>
            <a:off x="1130300" y="2170977"/>
            <a:ext cx="6883401" cy="87177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3"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4"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367028209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Main text page _option4">
    <p:spTree>
      <p:nvGrpSpPr>
        <p:cNvPr id="1" name=""/>
        <p:cNvGrpSpPr/>
        <p:nvPr/>
      </p:nvGrpSpPr>
      <p:grpSpPr>
        <a:xfrm>
          <a:off x="0" y="0"/>
          <a:ext cx="0" cy="0"/>
          <a:chOff x="0" y="0"/>
          <a:chExt cx="0" cy="0"/>
        </a:xfrm>
      </p:grpSpPr>
      <p:pic>
        <p:nvPicPr>
          <p:cNvPr id="5" name="Picture 4" descr="Circles_Bottom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8" name="TextBox 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10" name="Text Placeholder 4"/>
          <p:cNvSpPr>
            <a:spLocks noGrp="1"/>
          </p:cNvSpPr>
          <p:nvPr>
            <p:ph type="body" sz="quarter" idx="11" hasCustomPrompt="1"/>
          </p:nvPr>
        </p:nvSpPr>
        <p:spPr>
          <a:xfrm>
            <a:off x="1130301" y="1847742"/>
            <a:ext cx="6883401"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2" name="Text Placeholder 7"/>
          <p:cNvSpPr>
            <a:spLocks noGrp="1"/>
          </p:cNvSpPr>
          <p:nvPr>
            <p:ph type="body" sz="quarter" idx="12" hasCustomPrompt="1"/>
          </p:nvPr>
        </p:nvSpPr>
        <p:spPr>
          <a:xfrm>
            <a:off x="1130300" y="2170977"/>
            <a:ext cx="6883401" cy="87177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3"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4"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266171238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ulleted List with Copy - Opt. 1">
    <p:spTree>
      <p:nvGrpSpPr>
        <p:cNvPr id="1" name=""/>
        <p:cNvGrpSpPr/>
        <p:nvPr/>
      </p:nvGrpSpPr>
      <p:grpSpPr>
        <a:xfrm>
          <a:off x="0" y="0"/>
          <a:ext cx="0" cy="0"/>
          <a:chOff x="0" y="0"/>
          <a:chExt cx="0" cy="0"/>
        </a:xfrm>
      </p:grpSpPr>
      <p:pic>
        <p:nvPicPr>
          <p:cNvPr id="13" name="Picture 12" descr="Qlik_L01_PPT_-06.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927482" y="0"/>
            <a:ext cx="1216517" cy="1326061"/>
          </a:xfrm>
          <a:prstGeom prst="rect">
            <a:avLst/>
          </a:prstGeom>
        </p:spPr>
      </p:pic>
      <p:sp>
        <p:nvSpPr>
          <p:cNvPr id="5" name="Text Placeholder 4"/>
          <p:cNvSpPr>
            <a:spLocks noGrp="1"/>
          </p:cNvSpPr>
          <p:nvPr>
            <p:ph type="body" sz="quarter" idx="10" hasCustomPrompt="1"/>
          </p:nvPr>
        </p:nvSpPr>
        <p:spPr>
          <a:xfrm>
            <a:off x="492126" y="1002826"/>
            <a:ext cx="7046363"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8" name="Text Placeholder 7"/>
          <p:cNvSpPr>
            <a:spLocks noGrp="1"/>
          </p:cNvSpPr>
          <p:nvPr>
            <p:ph type="body" sz="quarter" idx="11" hasCustomPrompt="1"/>
          </p:nvPr>
        </p:nvSpPr>
        <p:spPr>
          <a:xfrm>
            <a:off x="492125" y="1326061"/>
            <a:ext cx="7046363" cy="907941"/>
          </a:xfrm>
          <a:prstGeom prst="rect">
            <a:avLst/>
          </a:prstGeom>
        </p:spPr>
        <p:txBody>
          <a:bodyPr wrap="square" lIns="0" tIns="0" rIns="0" bIns="0">
            <a:spAutoFit/>
          </a:bodyPr>
          <a:lstStyle>
            <a:lvl1pPr marL="228600" indent="-228600">
              <a:lnSpc>
                <a:spcPct val="100000"/>
              </a:lnSpc>
              <a:spcBef>
                <a:spcPts val="600"/>
              </a:spcBef>
              <a:buClr>
                <a:schemeClr val="accent1"/>
              </a:buClr>
              <a:defRPr sz="1100" baseline="0">
                <a:solidFill>
                  <a:schemeClr val="tx2"/>
                </a:solidFill>
              </a:defRPr>
            </a:lvl1pPr>
            <a:lvl2pPr marL="455613" indent="-230188">
              <a:lnSpc>
                <a:spcPct val="100000"/>
              </a:lnSpc>
              <a:spcBef>
                <a:spcPts val="60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9" name="Text Placeholder 7"/>
          <p:cNvSpPr>
            <a:spLocks noGrp="1"/>
          </p:cNvSpPr>
          <p:nvPr>
            <p:ph type="body" sz="quarter" idx="12" hasCustomPrompt="1"/>
          </p:nvPr>
        </p:nvSpPr>
        <p:spPr>
          <a:xfrm>
            <a:off x="492125" y="3005915"/>
            <a:ext cx="7046363" cy="1010020"/>
          </a:xfrm>
          <a:prstGeom prst="rect">
            <a:avLst/>
          </a:prstGeom>
        </p:spPr>
        <p:txBody>
          <a:bodyPr wrap="square" lIns="0" tIns="0" rIns="0" bIns="0">
            <a:spAutoFit/>
          </a:bodyPr>
          <a:lstStyle>
            <a:lvl1pPr marL="0" marR="0" indent="0" algn="l" defTabSz="457200" rtl="0" eaLnBrk="1" fontAlgn="auto" latinLnBrk="0" hangingPunct="1">
              <a:lnSpc>
                <a:spcPct val="120000"/>
              </a:lnSpc>
              <a:spcBef>
                <a:spcPts val="0"/>
              </a:spcBef>
              <a:spcAft>
                <a:spcPts val="0"/>
              </a:spcAft>
              <a:buClr>
                <a:schemeClr val="accent1"/>
              </a:buClr>
              <a:buSzTx/>
              <a:buFont typeface="Arial"/>
              <a:buNone/>
              <a:tabLst/>
              <a:defRPr sz="1100" baseline="0">
                <a:solidFill>
                  <a:schemeClr val="tx1"/>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a:p>
            <a:pPr lvl="0"/>
            <a:endParaRPr lang="en-US" dirty="0"/>
          </a:p>
          <a:p>
            <a:pPr lvl="0"/>
            <a:r>
              <a:rPr lang="en-US" dirty="0"/>
              <a:t>Replace this basic body copy and insert your own here. This is a section of dummy copy for color and format reference. Please insert your own copy with the same color and formatting shown here.</a:t>
            </a:r>
          </a:p>
        </p:txBody>
      </p:sp>
      <p:sp>
        <p:nvSpPr>
          <p:cNvPr id="14"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5" name="TextBox 14"/>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0" name="Picture 9"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29413368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ulleted List with Copy - Opt. 3">
    <p:spTree>
      <p:nvGrpSpPr>
        <p:cNvPr id="1" name=""/>
        <p:cNvGrpSpPr/>
        <p:nvPr/>
      </p:nvGrpSpPr>
      <p:grpSpPr>
        <a:xfrm>
          <a:off x="0" y="0"/>
          <a:ext cx="0" cy="0"/>
          <a:chOff x="0" y="0"/>
          <a:chExt cx="0" cy="0"/>
        </a:xfrm>
      </p:grpSpPr>
      <p:pic>
        <p:nvPicPr>
          <p:cNvPr id="11" name="Picture 10" descr="Circles_Smaller_TopLef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6650940" y="0"/>
            <a:ext cx="2493059" cy="651700"/>
          </a:xfrm>
          <a:prstGeom prst="rect">
            <a:avLst/>
          </a:prstGeom>
        </p:spPr>
      </p:pic>
      <p:sp>
        <p:nvSpPr>
          <p:cNvPr id="14"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5" name="Text Placeholder 4"/>
          <p:cNvSpPr>
            <a:spLocks noGrp="1"/>
          </p:cNvSpPr>
          <p:nvPr>
            <p:ph type="body" sz="quarter" idx="10" hasCustomPrompt="1"/>
          </p:nvPr>
        </p:nvSpPr>
        <p:spPr>
          <a:xfrm>
            <a:off x="492126" y="1002826"/>
            <a:ext cx="7046363"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6" name="Text Placeholder 7"/>
          <p:cNvSpPr>
            <a:spLocks noGrp="1"/>
          </p:cNvSpPr>
          <p:nvPr>
            <p:ph type="body" sz="quarter" idx="11" hasCustomPrompt="1"/>
          </p:nvPr>
        </p:nvSpPr>
        <p:spPr>
          <a:xfrm>
            <a:off x="492125" y="1326061"/>
            <a:ext cx="7046363" cy="87177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7" name="Text Placeholder 7"/>
          <p:cNvSpPr>
            <a:spLocks noGrp="1"/>
          </p:cNvSpPr>
          <p:nvPr>
            <p:ph type="body" sz="quarter" idx="12" hasCustomPrompt="1"/>
          </p:nvPr>
        </p:nvSpPr>
        <p:spPr>
          <a:xfrm>
            <a:off x="492125" y="3005915"/>
            <a:ext cx="7046363" cy="1010020"/>
          </a:xfrm>
          <a:prstGeom prst="rect">
            <a:avLst/>
          </a:prstGeom>
        </p:spPr>
        <p:txBody>
          <a:bodyPr wrap="square" lIns="0" tIns="0" rIns="0" bIns="0">
            <a:spAutoFit/>
          </a:bodyPr>
          <a:lstStyle>
            <a:lvl1pPr marL="0" marR="0" indent="0" algn="l" defTabSz="457200" rtl="0" eaLnBrk="1" fontAlgn="auto" latinLnBrk="0" hangingPunct="1">
              <a:lnSpc>
                <a:spcPct val="120000"/>
              </a:lnSpc>
              <a:spcBef>
                <a:spcPts val="0"/>
              </a:spcBef>
              <a:spcAft>
                <a:spcPts val="0"/>
              </a:spcAft>
              <a:buClr>
                <a:schemeClr val="accent1"/>
              </a:buClr>
              <a:buSzTx/>
              <a:buFont typeface="Arial"/>
              <a:buNone/>
              <a:tabLst/>
              <a:defRPr sz="1100" baseline="0">
                <a:solidFill>
                  <a:schemeClr val="tx1"/>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a:p>
            <a:pPr lvl="0"/>
            <a:endParaRPr lang="en-US" dirty="0"/>
          </a:p>
          <a:p>
            <a:pPr lvl="0"/>
            <a:r>
              <a:rPr lang="en-US" dirty="0"/>
              <a:t>Replace this basic body copy and insert your own here. This is a section of dummy copy for color and format reference. Please insert your own copy with the same color and formatting shown here.</a:t>
            </a:r>
          </a:p>
        </p:txBody>
      </p:sp>
      <p:sp>
        <p:nvSpPr>
          <p:cNvPr id="18" name="TextBox 1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8" name="Picture 7"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235447537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Graph/Chart with Descriptor Copy">
    <p:spTree>
      <p:nvGrpSpPr>
        <p:cNvPr id="1" name=""/>
        <p:cNvGrpSpPr/>
        <p:nvPr/>
      </p:nvGrpSpPr>
      <p:grpSpPr>
        <a:xfrm>
          <a:off x="0" y="0"/>
          <a:ext cx="0" cy="0"/>
          <a:chOff x="0" y="0"/>
          <a:chExt cx="0" cy="0"/>
        </a:xfrm>
      </p:grpSpPr>
      <p:pic>
        <p:nvPicPr>
          <p:cNvPr id="18" name="Picture 17" descr="Circles_Bottom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7" name="Chart Placeholder 5"/>
          <p:cNvSpPr>
            <a:spLocks noGrp="1"/>
          </p:cNvSpPr>
          <p:nvPr>
            <p:ph type="chart" sz="quarter" idx="10" hasCustomPrompt="1"/>
          </p:nvPr>
        </p:nvSpPr>
        <p:spPr>
          <a:xfrm>
            <a:off x="2713038" y="1115616"/>
            <a:ext cx="3676650" cy="2757488"/>
          </a:xfrm>
          <a:prstGeom prst="rect">
            <a:avLst/>
          </a:prstGeom>
        </p:spPr>
        <p:txBody>
          <a:bodyPr vert="horz" anchor="ctr" anchorCtr="0"/>
          <a:lstStyle>
            <a:lvl1pPr marL="0" indent="0" algn="ctr">
              <a:buNone/>
              <a:defRPr sz="1200" i="1">
                <a:solidFill>
                  <a:schemeClr val="tx2"/>
                </a:solidFill>
              </a:defRPr>
            </a:lvl1pPr>
          </a:lstStyle>
          <a:p>
            <a:r>
              <a:rPr lang="en-US" dirty="0"/>
              <a:t>Insert Chart</a:t>
            </a:r>
          </a:p>
        </p:txBody>
      </p:sp>
      <p:sp>
        <p:nvSpPr>
          <p:cNvPr id="9" name="Text Placeholder 8"/>
          <p:cNvSpPr>
            <a:spLocks noGrp="1"/>
          </p:cNvSpPr>
          <p:nvPr>
            <p:ph type="body" sz="quarter" idx="11" hasCustomPrompt="1"/>
          </p:nvPr>
        </p:nvSpPr>
        <p:spPr>
          <a:xfrm>
            <a:off x="512150" y="1649016"/>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0" name="Text Placeholder 8"/>
          <p:cNvSpPr>
            <a:spLocks noGrp="1"/>
          </p:cNvSpPr>
          <p:nvPr>
            <p:ph type="body" sz="quarter" idx="12" hasCustomPrompt="1"/>
          </p:nvPr>
        </p:nvSpPr>
        <p:spPr>
          <a:xfrm>
            <a:off x="512150" y="2329241"/>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1" name="Text Placeholder 8"/>
          <p:cNvSpPr>
            <a:spLocks noGrp="1"/>
          </p:cNvSpPr>
          <p:nvPr>
            <p:ph type="body" sz="quarter" idx="13" hasCustomPrompt="1"/>
          </p:nvPr>
        </p:nvSpPr>
        <p:spPr>
          <a:xfrm>
            <a:off x="512150" y="3000996"/>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2" name="Text Placeholder 8"/>
          <p:cNvSpPr>
            <a:spLocks noGrp="1"/>
          </p:cNvSpPr>
          <p:nvPr>
            <p:ph type="body" sz="quarter" idx="14" hasCustomPrompt="1"/>
          </p:nvPr>
        </p:nvSpPr>
        <p:spPr>
          <a:xfrm>
            <a:off x="6531588" y="1649016"/>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3" name="Text Placeholder 8"/>
          <p:cNvSpPr>
            <a:spLocks noGrp="1"/>
          </p:cNvSpPr>
          <p:nvPr>
            <p:ph type="body" sz="quarter" idx="15" hasCustomPrompt="1"/>
          </p:nvPr>
        </p:nvSpPr>
        <p:spPr>
          <a:xfrm>
            <a:off x="6531588" y="2329241"/>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4" name="Text Placeholder 8"/>
          <p:cNvSpPr>
            <a:spLocks noGrp="1"/>
          </p:cNvSpPr>
          <p:nvPr>
            <p:ph type="body" sz="quarter" idx="16" hasCustomPrompt="1"/>
          </p:nvPr>
        </p:nvSpPr>
        <p:spPr>
          <a:xfrm>
            <a:off x="6531588" y="3000996"/>
            <a:ext cx="2100262" cy="369588"/>
          </a:xfrm>
          <a:prstGeom prst="rect">
            <a:avLst/>
          </a:prstGeom>
        </p:spPr>
        <p:txBody>
          <a:bodyPr vert="horz" lIns="0" tIns="0" rIns="0" bIns="0">
            <a:spAutoFit/>
          </a:bodyPr>
          <a:lstStyle>
            <a:lvl1pPr marL="0" indent="0">
              <a:lnSpc>
                <a:spcPct val="110000"/>
              </a:lnSpc>
              <a:buNone/>
              <a:defRPr sz="1100" b="0" baseline="0">
                <a:solidFill>
                  <a:schemeClr val="tx2"/>
                </a:solidFill>
              </a:defRPr>
            </a:lvl1pPr>
          </a:lstStyle>
          <a:p>
            <a:pPr lvl="0"/>
            <a:r>
              <a:rPr lang="en-US" dirty="0"/>
              <a:t>Descriptor copy for graphs/charts. Replace with your own copy</a:t>
            </a:r>
          </a:p>
        </p:txBody>
      </p:sp>
      <p:sp>
        <p:nvSpPr>
          <p:cNvPr id="16"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sp>
        <p:nvSpPr>
          <p:cNvPr id="20"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21" name="TextBox 2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17" name="Picture 16"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43142199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hart/Graphic with Bullet List and Copy">
    <p:spTree>
      <p:nvGrpSpPr>
        <p:cNvPr id="1" name=""/>
        <p:cNvGrpSpPr/>
        <p:nvPr/>
      </p:nvGrpSpPr>
      <p:grpSpPr>
        <a:xfrm>
          <a:off x="0" y="0"/>
          <a:ext cx="0" cy="0"/>
          <a:chOff x="0" y="0"/>
          <a:chExt cx="0" cy="0"/>
        </a:xfrm>
      </p:grpSpPr>
      <p:pic>
        <p:nvPicPr>
          <p:cNvPr id="16" name="Picture 15" descr="Circles_Bottom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950200" y="4240578"/>
            <a:ext cx="1193799" cy="902922"/>
          </a:xfrm>
          <a:prstGeom prst="rect">
            <a:avLst/>
          </a:prstGeom>
        </p:spPr>
      </p:pic>
      <p:sp>
        <p:nvSpPr>
          <p:cNvPr id="4" name="Chart Placeholder 5"/>
          <p:cNvSpPr>
            <a:spLocks noGrp="1"/>
          </p:cNvSpPr>
          <p:nvPr>
            <p:ph type="chart" sz="quarter" idx="10" hasCustomPrompt="1"/>
          </p:nvPr>
        </p:nvSpPr>
        <p:spPr>
          <a:xfrm>
            <a:off x="4086520" y="1000985"/>
            <a:ext cx="4558888" cy="2811817"/>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Qlik Industry Image</a:t>
            </a:r>
          </a:p>
          <a:p>
            <a:endParaRPr lang="en-US" dirty="0"/>
          </a:p>
        </p:txBody>
      </p:sp>
      <p:sp>
        <p:nvSpPr>
          <p:cNvPr id="12" name="Text Placeholder 4"/>
          <p:cNvSpPr>
            <a:spLocks noGrp="1"/>
          </p:cNvSpPr>
          <p:nvPr>
            <p:ph type="body" sz="quarter" idx="20" hasCustomPrompt="1"/>
          </p:nvPr>
        </p:nvSpPr>
        <p:spPr>
          <a:xfrm>
            <a:off x="492127" y="1000986"/>
            <a:ext cx="3521074"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3" name="Text Placeholder 7"/>
          <p:cNvSpPr>
            <a:spLocks noGrp="1"/>
          </p:cNvSpPr>
          <p:nvPr>
            <p:ph type="body" sz="quarter" idx="11" hasCustomPrompt="1"/>
          </p:nvPr>
        </p:nvSpPr>
        <p:spPr>
          <a:xfrm>
            <a:off x="492125" y="1326061"/>
            <a:ext cx="3521075" cy="973343"/>
          </a:xfrm>
          <a:prstGeom prst="rect">
            <a:avLst/>
          </a:prstGeom>
        </p:spPr>
        <p:txBody>
          <a:bodyPr wrap="square" lIns="0" tIns="0" rIns="0" bIns="0">
            <a:spAutoFit/>
          </a:bodyPr>
          <a:lstStyle>
            <a:lvl1pPr marL="164592" indent="-164592">
              <a:lnSpc>
                <a:spcPct val="130000"/>
              </a:lnSpc>
              <a:buClr>
                <a:schemeClr val="accent1"/>
              </a:buClr>
              <a:defRPr sz="1100" baseline="0">
                <a:solidFill>
                  <a:schemeClr val="tx2"/>
                </a:solidFill>
              </a:defRPr>
            </a:lvl1pPr>
            <a:lvl2pPr marL="455613" indent="-164592">
              <a:lnSpc>
                <a:spcPct val="130000"/>
              </a:lnSpc>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15" name="Text Placeholder 7"/>
          <p:cNvSpPr>
            <a:spLocks noGrp="1"/>
          </p:cNvSpPr>
          <p:nvPr>
            <p:ph type="body" sz="quarter" idx="12" hasCustomPrompt="1"/>
          </p:nvPr>
        </p:nvSpPr>
        <p:spPr>
          <a:xfrm>
            <a:off x="492125" y="3005915"/>
            <a:ext cx="3521075" cy="806888"/>
          </a:xfrm>
          <a:prstGeom prst="rect">
            <a:avLst/>
          </a:prstGeom>
        </p:spPr>
        <p:txBody>
          <a:bodyPr wrap="square" lIns="0" tIns="0" rIns="0" bIns="0">
            <a:spAutoFit/>
          </a:bodyPr>
          <a:lstStyle>
            <a:lvl1pPr marL="0" indent="0">
              <a:lnSpc>
                <a:spcPct val="120000"/>
              </a:lnSpc>
              <a:buClr>
                <a:schemeClr val="accent1"/>
              </a:buClr>
              <a:buNone/>
              <a:defRPr sz="1100" baseline="0">
                <a:solidFill>
                  <a:schemeClr val="tx1"/>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p:txBody>
      </p:sp>
      <p:sp>
        <p:nvSpPr>
          <p:cNvPr id="17"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8" name="TextBox 17"/>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sp>
        <p:nvSpPr>
          <p:cNvPr id="10"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pic>
        <p:nvPicPr>
          <p:cNvPr id="14" name="Picture 13"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79815608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 Column_with image/chart">
    <p:spTree>
      <p:nvGrpSpPr>
        <p:cNvPr id="1" name=""/>
        <p:cNvGrpSpPr/>
        <p:nvPr/>
      </p:nvGrpSpPr>
      <p:grpSpPr>
        <a:xfrm>
          <a:off x="0" y="0"/>
          <a:ext cx="0" cy="0"/>
          <a:chOff x="0" y="0"/>
          <a:chExt cx="0" cy="0"/>
        </a:xfrm>
      </p:grpSpPr>
      <p:sp>
        <p:nvSpPr>
          <p:cNvPr id="7" name="Chart Placeholder 5"/>
          <p:cNvSpPr>
            <a:spLocks noGrp="1"/>
          </p:cNvSpPr>
          <p:nvPr>
            <p:ph type="chart" sz="quarter" idx="10" hasCustomPrompt="1"/>
          </p:nvPr>
        </p:nvSpPr>
        <p:spPr>
          <a:xfrm>
            <a:off x="818386" y="1388836"/>
            <a:ext cx="2898480" cy="2140148"/>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Qlik Industry Image</a:t>
            </a:r>
          </a:p>
          <a:p>
            <a:endParaRPr lang="en-US" dirty="0"/>
          </a:p>
        </p:txBody>
      </p:sp>
      <p:sp>
        <p:nvSpPr>
          <p:cNvPr id="8" name="Title 1"/>
          <p:cNvSpPr>
            <a:spLocks noGrp="1"/>
          </p:cNvSpPr>
          <p:nvPr>
            <p:ph type="title" hasCustomPrompt="1"/>
          </p:nvPr>
        </p:nvSpPr>
        <p:spPr>
          <a:xfrm>
            <a:off x="3869010" y="847196"/>
            <a:ext cx="3251457" cy="369332"/>
          </a:xfrm>
          <a:prstGeom prst="rect">
            <a:avLst/>
          </a:prstGeom>
        </p:spPr>
        <p:txBody>
          <a:bodyPr wrap="square" lIns="0" tIns="0" rIns="0" bIns="0" anchor="t" anchorCtr="0">
            <a:spAutoFit/>
          </a:bodyPr>
          <a:lstStyle>
            <a:lvl1pPr algn="l">
              <a:defRPr sz="2400" b="0">
                <a:solidFill>
                  <a:schemeClr val="tx1"/>
                </a:solidFill>
              </a:defRPr>
            </a:lvl1pPr>
          </a:lstStyle>
          <a:p>
            <a:r>
              <a:rPr lang="en-US" dirty="0"/>
              <a:t>Main headline here</a:t>
            </a:r>
          </a:p>
        </p:txBody>
      </p:sp>
      <p:cxnSp>
        <p:nvCxnSpPr>
          <p:cNvPr id="3" name="Straight Connector 2"/>
          <p:cNvCxnSpPr/>
          <p:nvPr userDrawn="1"/>
        </p:nvCxnSpPr>
        <p:spPr>
          <a:xfrm>
            <a:off x="3852334" y="1388836"/>
            <a:ext cx="4620096"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20" hasCustomPrompt="1"/>
          </p:nvPr>
        </p:nvSpPr>
        <p:spPr>
          <a:xfrm>
            <a:off x="3869011" y="1529332"/>
            <a:ext cx="4603419"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Title for bulleted list</a:t>
            </a:r>
          </a:p>
        </p:txBody>
      </p:sp>
      <p:sp>
        <p:nvSpPr>
          <p:cNvPr id="12" name="Text Placeholder 7"/>
          <p:cNvSpPr>
            <a:spLocks noGrp="1"/>
          </p:cNvSpPr>
          <p:nvPr>
            <p:ph type="body" sz="quarter" idx="21" hasCustomPrompt="1"/>
          </p:nvPr>
        </p:nvSpPr>
        <p:spPr>
          <a:xfrm>
            <a:off x="3869010" y="1853967"/>
            <a:ext cx="4603420" cy="973343"/>
          </a:xfrm>
          <a:prstGeom prst="rect">
            <a:avLst/>
          </a:prstGeom>
        </p:spPr>
        <p:txBody>
          <a:bodyPr wrap="square" lIns="0" tIns="0" rIns="0" bIns="0">
            <a:spAutoFit/>
          </a:bodyPr>
          <a:lstStyle>
            <a:lvl1pPr marL="164592" indent="-164592">
              <a:lnSpc>
                <a:spcPct val="130000"/>
              </a:lnSpc>
              <a:buClr>
                <a:schemeClr val="accent1"/>
              </a:buClr>
              <a:defRPr sz="1100" baseline="0">
                <a:solidFill>
                  <a:schemeClr val="tx2"/>
                </a:solidFill>
              </a:defRPr>
            </a:lvl1pPr>
            <a:lvl2pPr marL="455613" indent="-164592">
              <a:lnSpc>
                <a:spcPct val="130000"/>
              </a:lnSpc>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pic>
        <p:nvPicPr>
          <p:cNvPr id="10" name="Picture 9" descr="Circles_Leftand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456266" cy="1155506"/>
          </a:xfrm>
          <a:prstGeom prst="rect">
            <a:avLst/>
          </a:prstGeom>
        </p:spPr>
      </p:pic>
    </p:spTree>
    <p:extLst>
      <p:ext uri="{BB962C8B-B14F-4D97-AF65-F5344CB8AC3E}">
        <p14:creationId xmlns:p14="http://schemas.microsoft.com/office/powerpoint/2010/main" val="149563161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4" name="Picture 13" descr="Circles_Leftand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540933" cy="1222687"/>
          </a:xfrm>
          <a:prstGeom prst="rect">
            <a:avLst/>
          </a:prstGeom>
        </p:spPr>
      </p:pic>
      <p:sp>
        <p:nvSpPr>
          <p:cNvPr id="4" name="Text Placeholder 15"/>
          <p:cNvSpPr>
            <a:spLocks noGrp="1"/>
          </p:cNvSpPr>
          <p:nvPr>
            <p:ph type="body" sz="quarter" idx="17" hasCustomPrompt="1"/>
          </p:nvPr>
        </p:nvSpPr>
        <p:spPr>
          <a:xfrm>
            <a:off x="482600" y="3734301"/>
            <a:ext cx="7589675" cy="138499"/>
          </a:xfrm>
          <a:prstGeom prst="rect">
            <a:avLst/>
          </a:prstGeom>
        </p:spPr>
        <p:txBody>
          <a:bodyPr vert="horz" wrap="square" lIns="0" tIns="0" rIns="0" bIns="0">
            <a:spAutoFit/>
          </a:bodyPr>
          <a:lstStyle>
            <a:lvl1pPr marL="0" indent="0">
              <a:buNone/>
              <a:defRPr sz="900" b="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Title of Publication and Date where quote was pulled</a:t>
            </a:r>
          </a:p>
        </p:txBody>
      </p:sp>
      <p:sp>
        <p:nvSpPr>
          <p:cNvPr id="5" name="Text Placeholder 15"/>
          <p:cNvSpPr>
            <a:spLocks noGrp="1"/>
          </p:cNvSpPr>
          <p:nvPr>
            <p:ph type="body" sz="quarter" idx="18" hasCustomPrompt="1"/>
          </p:nvPr>
        </p:nvSpPr>
        <p:spPr>
          <a:xfrm>
            <a:off x="482600" y="3910968"/>
            <a:ext cx="7589675" cy="369332"/>
          </a:xfrm>
          <a:prstGeom prst="rect">
            <a:avLst/>
          </a:prstGeom>
        </p:spPr>
        <p:txBody>
          <a:bodyPr vert="horz" wrap="square" lIns="0" tIns="0" rIns="0" bIns="0">
            <a:spAutoFit/>
          </a:bodyPr>
          <a:lstStyle>
            <a:lvl1pPr marL="0" indent="0">
              <a:buNone/>
              <a:defRPr sz="800"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p>
        </p:txBody>
      </p:sp>
      <p:sp>
        <p:nvSpPr>
          <p:cNvPr id="10" name="Text Placeholder 9"/>
          <p:cNvSpPr>
            <a:spLocks noGrp="1"/>
          </p:cNvSpPr>
          <p:nvPr>
            <p:ph type="body" sz="quarter" idx="21" hasCustomPrompt="1"/>
          </p:nvPr>
        </p:nvSpPr>
        <p:spPr>
          <a:xfrm>
            <a:off x="482600" y="1726403"/>
            <a:ext cx="8212138" cy="1477328"/>
          </a:xfrm>
          <a:prstGeom prst="rect">
            <a:avLst/>
          </a:prstGeom>
        </p:spPr>
        <p:txBody>
          <a:bodyPr vert="horz" wrap="square" lIns="0" tIns="0" rIns="0" bIns="0">
            <a:sp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b="1" baseline="0">
                <a:solidFill>
                  <a:schemeClr val="accent1"/>
                </a:solidFill>
              </a:defRPr>
            </a:lvl1pPr>
            <a:lvl2pPr marL="457200" indent="0">
              <a:buNone/>
              <a:defRPr b="1">
                <a:solidFill>
                  <a:schemeClr val="accent1"/>
                </a:solidFill>
              </a:defRPr>
            </a:lvl2pPr>
            <a:lvl3pPr marL="914400" indent="0">
              <a:buNone/>
              <a:defRPr b="1">
                <a:solidFill>
                  <a:schemeClr val="accent1"/>
                </a:solidFill>
              </a:defRPr>
            </a:lvl3pPr>
            <a:lvl4pPr marL="1371600" indent="0">
              <a:buNone/>
              <a:defRPr b="1">
                <a:solidFill>
                  <a:schemeClr val="accent1"/>
                </a:solidFill>
              </a:defRPr>
            </a:lvl4pPr>
            <a:lvl5pPr marL="1828800" indent="0">
              <a:buNone/>
              <a:defRPr b="1">
                <a:solidFill>
                  <a:schemeClr val="accent1"/>
                </a:solidFill>
              </a:defRPr>
            </a:lvl5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“Insert quote here and adjust </a:t>
            </a:r>
            <a:br>
              <a:rPr lang="en-US" dirty="0"/>
            </a:br>
            <a:r>
              <a:rPr lang="en-US" dirty="0"/>
              <a:t>the quotation marks to suit </a:t>
            </a:r>
            <a:br>
              <a:rPr lang="en-US" dirty="0"/>
            </a:br>
            <a:r>
              <a:rPr lang="en-US" dirty="0"/>
              <a:t>your quote length.”</a:t>
            </a:r>
          </a:p>
        </p:txBody>
      </p:sp>
      <p:sp>
        <p:nvSpPr>
          <p:cNvPr id="17" name="TextBox 16"/>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9" name="Picture 8"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pic>
        <p:nvPicPr>
          <p:cNvPr id="11" name="Picture 10" descr="Circles_Smaller_TopLeft.jpg"/>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flipH="1">
            <a:off x="6669024" y="0"/>
            <a:ext cx="2474976" cy="652272"/>
          </a:xfrm>
          <a:prstGeom prst="rect">
            <a:avLst/>
          </a:prstGeom>
        </p:spPr>
      </p:pic>
      <p:sp>
        <p:nvSpPr>
          <p:cNvPr id="12" name="Title 1"/>
          <p:cNvSpPr>
            <a:spLocks noGrp="1"/>
          </p:cNvSpPr>
          <p:nvPr>
            <p:ph type="title" hasCustomPrompt="1"/>
          </p:nvPr>
        </p:nvSpPr>
        <p:spPr>
          <a:xfrm>
            <a:off x="0" y="626020"/>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3" name="Text Placeholder 4"/>
          <p:cNvSpPr>
            <a:spLocks noGrp="1"/>
          </p:cNvSpPr>
          <p:nvPr>
            <p:ph type="body" sz="quarter" idx="10" hasCustomPrompt="1"/>
          </p:nvPr>
        </p:nvSpPr>
        <p:spPr>
          <a:xfrm>
            <a:off x="1130300" y="1119524"/>
            <a:ext cx="6883401" cy="183384"/>
          </a:xfrm>
          <a:prstGeom prst="rect">
            <a:avLst/>
          </a:prstGeom>
        </p:spPr>
        <p:txBody>
          <a:bodyPr wrap="square" lIns="0" tIns="0" rIns="0" bIns="0">
            <a:spAutoFit/>
          </a:bodyPr>
          <a:lstStyle>
            <a:lvl1pPr marL="0" indent="0" algn="ctr">
              <a:lnSpc>
                <a:spcPct val="110000"/>
              </a:lnSpc>
              <a:buNone/>
              <a:defRPr sz="1100" b="0" baseline="0">
                <a:solidFill>
                  <a:schemeClr val="tx2"/>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Optional centered subhead section</a:t>
            </a:r>
          </a:p>
        </p:txBody>
      </p:sp>
    </p:spTree>
    <p:extLst>
      <p:ext uri="{BB962C8B-B14F-4D97-AF65-F5344CB8AC3E}">
        <p14:creationId xmlns:p14="http://schemas.microsoft.com/office/powerpoint/2010/main" val="362681978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ustomer Snapshot - Opt. 1">
    <p:spTree>
      <p:nvGrpSpPr>
        <p:cNvPr id="1" name=""/>
        <p:cNvGrpSpPr/>
        <p:nvPr/>
      </p:nvGrpSpPr>
      <p:grpSpPr>
        <a:xfrm>
          <a:off x="0" y="0"/>
          <a:ext cx="0" cy="0"/>
          <a:chOff x="0" y="0"/>
          <a:chExt cx="0" cy="0"/>
        </a:xfrm>
      </p:grpSpPr>
      <p:pic>
        <p:nvPicPr>
          <p:cNvPr id="41" name="Picture 40" descr="Circles_Smaller_TopLef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6650940" y="0"/>
            <a:ext cx="2493059" cy="651700"/>
          </a:xfrm>
          <a:prstGeom prst="rect">
            <a:avLst/>
          </a:prstGeom>
        </p:spPr>
      </p:pic>
      <p:sp>
        <p:nvSpPr>
          <p:cNvPr id="5" name="Text Placeholder 8"/>
          <p:cNvSpPr>
            <a:spLocks noGrp="1"/>
          </p:cNvSpPr>
          <p:nvPr>
            <p:ph type="body" sz="quarter" idx="25" hasCustomPrompt="1"/>
          </p:nvPr>
        </p:nvSpPr>
        <p:spPr>
          <a:xfrm>
            <a:off x="392785" y="1894152"/>
            <a:ext cx="3929198" cy="1012585"/>
          </a:xfrm>
          <a:prstGeom prst="rect">
            <a:avLst/>
          </a:prstGeom>
        </p:spPr>
        <p:txBody>
          <a:bodyPr vert="horz" wrap="square" lIns="0" tIns="0" rIns="0" bIns="0">
            <a:spAutoFit/>
          </a:bodyPr>
          <a:lstStyle>
            <a:lvl1pPr marL="0" indent="0">
              <a:lnSpc>
                <a:spcPct val="100000"/>
              </a:lnSpc>
              <a:spcBef>
                <a:spcPts val="0"/>
              </a:spcBef>
              <a:spcAft>
                <a:spcPts val="0"/>
              </a:spcAft>
              <a:buClr>
                <a:schemeClr val="accent1"/>
              </a:buClr>
              <a:buFont typeface="Arial"/>
              <a:buNone/>
              <a:tabLst>
                <a:tab pos="115888" algn="l"/>
              </a:tabLst>
              <a:defRPr sz="1000" b="0" baseline="0">
                <a:solidFill>
                  <a:schemeClr val="accent1"/>
                </a:solidFill>
              </a:defRPr>
            </a:lvl1pPr>
          </a:lstStyle>
          <a:p>
            <a:pPr>
              <a:lnSpc>
                <a:spcPct val="110000"/>
              </a:lnSpc>
            </a:pPr>
            <a:r>
              <a:rPr lang="en-US" sz="1200" dirty="0">
                <a:solidFill>
                  <a:schemeClr val="accent1"/>
                </a:solidFill>
              </a:rPr>
              <a:t>“Customer quote goes here. The following copy is an example. We call the application we built using </a:t>
            </a:r>
            <a:r>
              <a:rPr lang="en-US" sz="1200" dirty="0" err="1">
                <a:solidFill>
                  <a:schemeClr val="accent1"/>
                </a:solidFill>
              </a:rPr>
              <a:t>QlikView</a:t>
            </a:r>
            <a:r>
              <a:rPr lang="en-US" sz="1200" dirty="0">
                <a:solidFill>
                  <a:schemeClr val="accent1"/>
                </a:solidFill>
              </a:rPr>
              <a:t> our ‘window’ because it lets us immediately see into over a billion data records to find the important stories locked inside the data. With this platform we…”</a:t>
            </a:r>
            <a:endParaRPr lang="en-US" sz="1200" i="1" dirty="0">
              <a:solidFill>
                <a:schemeClr val="accent1"/>
              </a:solidFill>
            </a:endParaRPr>
          </a:p>
        </p:txBody>
      </p:sp>
      <p:cxnSp>
        <p:nvCxnSpPr>
          <p:cNvPr id="9" name="Straight Connector 8"/>
          <p:cNvCxnSpPr/>
          <p:nvPr userDrawn="1"/>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a:off x="4871960" y="2187593"/>
            <a:ext cx="3952240"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4871960" y="3554803"/>
            <a:ext cx="3952240"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25" name="Text Placeholder 4"/>
          <p:cNvSpPr>
            <a:spLocks noGrp="1"/>
          </p:cNvSpPr>
          <p:nvPr>
            <p:ph type="body" sz="quarter" idx="10" hasCustomPrompt="1"/>
          </p:nvPr>
        </p:nvSpPr>
        <p:spPr>
          <a:xfrm>
            <a:off x="4871962" y="1002826"/>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Challenges</a:t>
            </a:r>
          </a:p>
        </p:txBody>
      </p:sp>
      <p:sp>
        <p:nvSpPr>
          <p:cNvPr id="26" name="Text Placeholder 7"/>
          <p:cNvSpPr>
            <a:spLocks noGrp="1"/>
          </p:cNvSpPr>
          <p:nvPr>
            <p:ph type="body" sz="quarter" idx="11" hasCustomPrompt="1"/>
          </p:nvPr>
        </p:nvSpPr>
        <p:spPr>
          <a:xfrm>
            <a:off x="4871961" y="1326061"/>
            <a:ext cx="3952240" cy="65171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29" name="Text Placeholder 4"/>
          <p:cNvSpPr>
            <a:spLocks noGrp="1"/>
          </p:cNvSpPr>
          <p:nvPr>
            <p:ph type="body" sz="quarter" idx="35" hasCustomPrompt="1"/>
          </p:nvPr>
        </p:nvSpPr>
        <p:spPr>
          <a:xfrm>
            <a:off x="4871962" y="2210625"/>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Solution</a:t>
            </a:r>
          </a:p>
        </p:txBody>
      </p:sp>
      <p:sp>
        <p:nvSpPr>
          <p:cNvPr id="30" name="Text Placeholder 7"/>
          <p:cNvSpPr>
            <a:spLocks noGrp="1"/>
          </p:cNvSpPr>
          <p:nvPr>
            <p:ph type="body" sz="quarter" idx="36" hasCustomPrompt="1"/>
          </p:nvPr>
        </p:nvSpPr>
        <p:spPr>
          <a:xfrm>
            <a:off x="4871961" y="2533860"/>
            <a:ext cx="3952240" cy="65171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33" name="Text Placeholder 4"/>
          <p:cNvSpPr>
            <a:spLocks noGrp="1"/>
          </p:cNvSpPr>
          <p:nvPr>
            <p:ph type="body" sz="quarter" idx="37" hasCustomPrompt="1"/>
          </p:nvPr>
        </p:nvSpPr>
        <p:spPr>
          <a:xfrm>
            <a:off x="4871962" y="3613430"/>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Benefits</a:t>
            </a:r>
          </a:p>
        </p:txBody>
      </p:sp>
      <p:sp>
        <p:nvSpPr>
          <p:cNvPr id="34" name="Text Placeholder 7"/>
          <p:cNvSpPr>
            <a:spLocks noGrp="1"/>
          </p:cNvSpPr>
          <p:nvPr>
            <p:ph type="body" sz="quarter" idx="38" hasCustomPrompt="1"/>
          </p:nvPr>
        </p:nvSpPr>
        <p:spPr>
          <a:xfrm>
            <a:off x="4871961" y="3936665"/>
            <a:ext cx="3952240" cy="65171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37" name="Text Placeholder 4"/>
          <p:cNvSpPr>
            <a:spLocks noGrp="1"/>
          </p:cNvSpPr>
          <p:nvPr>
            <p:ph type="body" sz="quarter" idx="39" hasCustomPrompt="1"/>
          </p:nvPr>
        </p:nvSpPr>
        <p:spPr>
          <a:xfrm>
            <a:off x="386678" y="3317323"/>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About [Company Name Here]</a:t>
            </a:r>
          </a:p>
        </p:txBody>
      </p:sp>
      <p:sp>
        <p:nvSpPr>
          <p:cNvPr id="38" name="Text Placeholder 7"/>
          <p:cNvSpPr>
            <a:spLocks noGrp="1"/>
          </p:cNvSpPr>
          <p:nvPr>
            <p:ph type="body" sz="quarter" idx="40" hasCustomPrompt="1"/>
          </p:nvPr>
        </p:nvSpPr>
        <p:spPr>
          <a:xfrm>
            <a:off x="386677" y="3626801"/>
            <a:ext cx="3952240" cy="651717"/>
          </a:xfrm>
          <a:prstGeom prst="rect">
            <a:avLst/>
          </a:prstGeom>
        </p:spPr>
        <p:txBody>
          <a:bodyPr wrap="square" lIns="0" tIns="0" rIns="0" bIns="0">
            <a:spAutoFit/>
          </a:bodyPr>
          <a:lstStyle>
            <a:lvl1pPr marL="228600" indent="-228600">
              <a:lnSpc>
                <a:spcPct val="130000"/>
              </a:lnSpc>
              <a:spcBef>
                <a:spcPts val="0"/>
              </a:spcBef>
              <a:buClr>
                <a:schemeClr val="accent1"/>
              </a:buClr>
              <a:defRPr sz="1100" baseline="0">
                <a:solidFill>
                  <a:schemeClr val="tx2"/>
                </a:solidFill>
              </a:defRPr>
            </a:lvl1pPr>
            <a:lvl2pPr marL="455613" indent="-230188">
              <a:lnSpc>
                <a:spcPct val="130000"/>
              </a:lnSpc>
              <a:buClr>
                <a:schemeClr val="accent1"/>
              </a:buClr>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Insert customer content here</a:t>
            </a:r>
          </a:p>
          <a:p>
            <a:pPr lvl="0"/>
            <a:r>
              <a:rPr lang="en-US" dirty="0"/>
              <a:t>Insert customer content here</a:t>
            </a:r>
          </a:p>
          <a:p>
            <a:pPr lvl="0"/>
            <a:r>
              <a:rPr lang="en-US" dirty="0"/>
              <a:t>Insert customer content here</a:t>
            </a:r>
          </a:p>
        </p:txBody>
      </p:sp>
      <p:sp>
        <p:nvSpPr>
          <p:cNvPr id="39" name="Text Placeholder 7"/>
          <p:cNvSpPr>
            <a:spLocks noGrp="1"/>
          </p:cNvSpPr>
          <p:nvPr>
            <p:ph type="body" sz="quarter" idx="41" hasCustomPrompt="1"/>
          </p:nvPr>
        </p:nvSpPr>
        <p:spPr>
          <a:xfrm>
            <a:off x="392785" y="2986114"/>
            <a:ext cx="3929199" cy="200055"/>
          </a:xfrm>
          <a:prstGeom prst="rect">
            <a:avLst/>
          </a:prstGeom>
        </p:spPr>
        <p:txBody>
          <a:bodyPr wrap="square" lIns="0" tIns="0" rIns="0" bIns="0">
            <a:spAutoFit/>
          </a:bodyPr>
          <a:lstStyle>
            <a:lvl1pPr marL="0" indent="0">
              <a:lnSpc>
                <a:spcPct val="130000"/>
              </a:lnSpc>
              <a:spcBef>
                <a:spcPts val="0"/>
              </a:spcBef>
              <a:buClr>
                <a:schemeClr val="accent1"/>
              </a:buClr>
              <a:buNone/>
              <a:defRPr sz="1000" baseline="0">
                <a:solidFill>
                  <a:schemeClr val="tx2"/>
                </a:solidFill>
              </a:defRPr>
            </a:lvl1pPr>
            <a:lvl2pPr marL="225425" indent="0">
              <a:lnSpc>
                <a:spcPct val="130000"/>
              </a:lnSpc>
              <a:spcBef>
                <a:spcPts val="0"/>
              </a:spcBef>
              <a:buClr>
                <a:schemeClr val="accent1"/>
              </a:buClr>
              <a:buNone/>
              <a:defRPr sz="1100" baseline="0">
                <a:solidFill>
                  <a:schemeClr val="accent3"/>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First and Last Name, Title</a:t>
            </a:r>
          </a:p>
        </p:txBody>
      </p:sp>
      <p:sp>
        <p:nvSpPr>
          <p:cNvPr id="42" name="Picture Placeholder 7"/>
          <p:cNvSpPr>
            <a:spLocks noGrp="1"/>
          </p:cNvSpPr>
          <p:nvPr>
            <p:ph type="pic" sz="quarter" idx="42" hasCustomPrompt="1"/>
          </p:nvPr>
        </p:nvSpPr>
        <p:spPr>
          <a:xfrm>
            <a:off x="409719" y="1002826"/>
            <a:ext cx="3929198" cy="806924"/>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 Here</a:t>
            </a:r>
          </a:p>
        </p:txBody>
      </p:sp>
      <p:sp>
        <p:nvSpPr>
          <p:cNvPr id="43"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cxnSp>
        <p:nvCxnSpPr>
          <p:cNvPr id="44" name="Straight Connector 43"/>
          <p:cNvCxnSpPr/>
          <p:nvPr userDrawn="1"/>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userDrawn="1"/>
        </p:nvCxnSpPr>
        <p:spPr>
          <a:xfrm flipH="1">
            <a:off x="4871960" y="2147118"/>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userDrawn="1"/>
        </p:nvCxnSpPr>
        <p:spPr>
          <a:xfrm flipH="1">
            <a:off x="4871960" y="3542732"/>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userDrawn="1"/>
        </p:nvCxnSpPr>
        <p:spPr>
          <a:xfrm flipH="1">
            <a:off x="392785" y="3247457"/>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23" name="Picture 22"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62525628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ustomer Snapshot - Opt. 2">
    <p:spTree>
      <p:nvGrpSpPr>
        <p:cNvPr id="1" name=""/>
        <p:cNvGrpSpPr/>
        <p:nvPr/>
      </p:nvGrpSpPr>
      <p:grpSpPr>
        <a:xfrm>
          <a:off x="0" y="0"/>
          <a:ext cx="0" cy="0"/>
          <a:chOff x="0" y="0"/>
          <a:chExt cx="0" cy="0"/>
        </a:xfrm>
      </p:grpSpPr>
      <p:sp>
        <p:nvSpPr>
          <p:cNvPr id="22" name="Text Placeholder 7"/>
          <p:cNvSpPr>
            <a:spLocks noGrp="1"/>
          </p:cNvSpPr>
          <p:nvPr>
            <p:ph type="body" sz="quarter" idx="43" hasCustomPrompt="1"/>
          </p:nvPr>
        </p:nvSpPr>
        <p:spPr>
          <a:xfrm>
            <a:off x="4871962" y="2732830"/>
            <a:ext cx="3952240" cy="65171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pic>
        <p:nvPicPr>
          <p:cNvPr id="39" name="Picture 38" descr="Circles_Smaller_TopLef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2473214" cy="651700"/>
          </a:xfrm>
          <a:prstGeom prst="rect">
            <a:avLst/>
          </a:prstGeom>
        </p:spPr>
      </p:pic>
      <p:sp>
        <p:nvSpPr>
          <p:cNvPr id="4" name="Picture Placeholder 7"/>
          <p:cNvSpPr>
            <a:spLocks noGrp="1"/>
          </p:cNvSpPr>
          <p:nvPr>
            <p:ph type="pic" sz="quarter" idx="13" hasCustomPrompt="1"/>
          </p:nvPr>
        </p:nvSpPr>
        <p:spPr>
          <a:xfrm>
            <a:off x="409719" y="2187592"/>
            <a:ext cx="3929198" cy="2552693"/>
          </a:xfrm>
          <a:prstGeom prst="rect">
            <a:avLst/>
          </a:prstGeom>
          <a:noFill/>
          <a:ln w="76200" cmpd="sng">
            <a:noFill/>
          </a:ln>
          <a:effectLst/>
        </p:spPr>
        <p:txBody>
          <a:bodyPr anchor="ctr" anchorCtr="0"/>
          <a:lstStyle>
            <a:lvl1pPr marL="0" indent="0" algn="ctr">
              <a:buNone/>
              <a:defRPr sz="1200" i="1">
                <a:solidFill>
                  <a:schemeClr val="tx2"/>
                </a:solidFill>
              </a:defRPr>
            </a:lvl1pPr>
          </a:lstStyle>
          <a:p>
            <a:r>
              <a:rPr lang="en-US" dirty="0"/>
              <a:t>Insert Qlik Industry Image</a:t>
            </a:r>
          </a:p>
        </p:txBody>
      </p:sp>
      <p:sp>
        <p:nvSpPr>
          <p:cNvPr id="20" name="TextBox 19"/>
          <p:cNvSpPr txBox="1"/>
          <p:nvPr userDrawn="1"/>
        </p:nvSpPr>
        <p:spPr>
          <a:xfrm>
            <a:off x="13303750" y="4839464"/>
            <a:ext cx="822960" cy="230832"/>
          </a:xfrm>
          <a:prstGeom prst="rect">
            <a:avLst/>
          </a:prstGeom>
          <a:noFill/>
        </p:spPr>
        <p:txBody>
          <a:bodyPr wrap="square" rtlCol="0">
            <a:spAutoFit/>
          </a:bodyPr>
          <a:lstStyle/>
          <a:p>
            <a:pPr algn="r"/>
            <a:fld id="{E8FE2E68-F185-5D47-B25F-652B0924F704}" type="slidenum">
              <a:rPr lang="en-US" sz="850" smtClean="0">
                <a:solidFill>
                  <a:schemeClr val="tx2">
                    <a:lumMod val="40000"/>
                    <a:lumOff val="60000"/>
                  </a:schemeClr>
                </a:solidFill>
              </a:rPr>
              <a:pPr algn="r"/>
              <a:t>‹#›</a:t>
            </a:fld>
            <a:endParaRPr lang="en-US" sz="850" dirty="0">
              <a:solidFill>
                <a:schemeClr val="tx2">
                  <a:lumMod val="40000"/>
                  <a:lumOff val="60000"/>
                </a:schemeClr>
              </a:solidFill>
            </a:endParaRPr>
          </a:p>
        </p:txBody>
      </p:sp>
      <p:sp>
        <p:nvSpPr>
          <p:cNvPr id="38" name="Picture Placeholder 7"/>
          <p:cNvSpPr>
            <a:spLocks noGrp="1"/>
          </p:cNvSpPr>
          <p:nvPr>
            <p:ph type="pic" sz="quarter" idx="42" hasCustomPrompt="1"/>
          </p:nvPr>
        </p:nvSpPr>
        <p:spPr>
          <a:xfrm>
            <a:off x="409719" y="1002826"/>
            <a:ext cx="3929198" cy="974952"/>
          </a:xfrm>
          <a:prstGeom prst="rect">
            <a:avLst/>
          </a:prstGeom>
          <a:noFill/>
          <a:ln w="76200" cmpd="sng">
            <a:noFill/>
          </a:ln>
          <a:effectLst/>
        </p:spPr>
        <p:txBody>
          <a:bodyPr anchor="ctr" anchorCtr="0"/>
          <a:lstStyle>
            <a:lvl1pPr marL="0" indent="0" algn="ctr">
              <a:buNone/>
              <a:defRPr sz="1200" b="0" i="1">
                <a:solidFill>
                  <a:schemeClr val="tx2"/>
                </a:solidFill>
              </a:defRPr>
            </a:lvl1pPr>
          </a:lstStyle>
          <a:p>
            <a:r>
              <a:rPr lang="en-US" dirty="0"/>
              <a:t>Insert Customer Logo</a:t>
            </a:r>
          </a:p>
        </p:txBody>
      </p:sp>
      <p:sp>
        <p:nvSpPr>
          <p:cNvPr id="41"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cxnSp>
        <p:nvCxnSpPr>
          <p:cNvPr id="42" name="Straight Connector 41"/>
          <p:cNvCxnSpPr/>
          <p:nvPr userDrawn="1"/>
        </p:nvCxnSpPr>
        <p:spPr>
          <a:xfrm>
            <a:off x="4567160" y="978874"/>
            <a:ext cx="0" cy="3881896"/>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userDrawn="1"/>
        </p:nvCxnSpPr>
        <p:spPr>
          <a:xfrm>
            <a:off x="4871960" y="2187593"/>
            <a:ext cx="3952240"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userDrawn="1"/>
        </p:nvCxnSpPr>
        <p:spPr>
          <a:xfrm>
            <a:off x="4871960" y="3554803"/>
            <a:ext cx="3952240" cy="0"/>
          </a:xfrm>
          <a:prstGeom prst="line">
            <a:avLst/>
          </a:prstGeom>
          <a:ln w="12700" cmpd="sng">
            <a:solidFill>
              <a:schemeClr val="bg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46" name="Text Placeholder 4"/>
          <p:cNvSpPr>
            <a:spLocks noGrp="1"/>
          </p:cNvSpPr>
          <p:nvPr>
            <p:ph type="body" sz="quarter" idx="10" hasCustomPrompt="1"/>
          </p:nvPr>
        </p:nvSpPr>
        <p:spPr>
          <a:xfrm>
            <a:off x="4871962" y="1002826"/>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Challenges</a:t>
            </a:r>
          </a:p>
        </p:txBody>
      </p:sp>
      <p:sp>
        <p:nvSpPr>
          <p:cNvPr id="47" name="Text Placeholder 7"/>
          <p:cNvSpPr>
            <a:spLocks noGrp="1"/>
          </p:cNvSpPr>
          <p:nvPr>
            <p:ph type="body" sz="quarter" idx="11" hasCustomPrompt="1"/>
          </p:nvPr>
        </p:nvSpPr>
        <p:spPr>
          <a:xfrm>
            <a:off x="4871961" y="1326061"/>
            <a:ext cx="3952240" cy="65171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
        <p:nvSpPr>
          <p:cNvPr id="48" name="Text Placeholder 4"/>
          <p:cNvSpPr>
            <a:spLocks noGrp="1"/>
          </p:cNvSpPr>
          <p:nvPr>
            <p:ph type="body" sz="quarter" idx="35" hasCustomPrompt="1"/>
          </p:nvPr>
        </p:nvSpPr>
        <p:spPr>
          <a:xfrm>
            <a:off x="4871962" y="2409595"/>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Solution</a:t>
            </a:r>
          </a:p>
        </p:txBody>
      </p:sp>
      <p:sp>
        <p:nvSpPr>
          <p:cNvPr id="50" name="Text Placeholder 4"/>
          <p:cNvSpPr>
            <a:spLocks noGrp="1"/>
          </p:cNvSpPr>
          <p:nvPr>
            <p:ph type="body" sz="quarter" idx="37" hasCustomPrompt="1"/>
          </p:nvPr>
        </p:nvSpPr>
        <p:spPr>
          <a:xfrm>
            <a:off x="4871962" y="3836743"/>
            <a:ext cx="3952240" cy="233397"/>
          </a:xfrm>
          <a:prstGeom prst="rect">
            <a:avLst/>
          </a:prstGeom>
        </p:spPr>
        <p:txBody>
          <a:bodyPr wrap="square" lIns="0" tIns="0" rIns="0" bIns="0">
            <a:spAutoFit/>
          </a:bodyPr>
          <a:lstStyle>
            <a:lvl1pPr marL="0" indent="0">
              <a:lnSpc>
                <a:spcPct val="110000"/>
              </a:lnSpc>
              <a:buNone/>
              <a:defRPr sz="1400" b="0" baseline="0">
                <a:solidFill>
                  <a:schemeClr val="tx1"/>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a:t>Benefits</a:t>
            </a:r>
          </a:p>
        </p:txBody>
      </p:sp>
      <p:cxnSp>
        <p:nvCxnSpPr>
          <p:cNvPr id="52" name="Straight Connector 51"/>
          <p:cNvCxnSpPr/>
          <p:nvPr userDrawn="1"/>
        </p:nvCxnSpPr>
        <p:spPr>
          <a:xfrm>
            <a:off x="4586998" y="1009793"/>
            <a:ext cx="0" cy="380107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userDrawn="1"/>
        </p:nvCxnSpPr>
        <p:spPr>
          <a:xfrm flipH="1">
            <a:off x="4871960" y="2197920"/>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userDrawn="1"/>
        </p:nvCxnSpPr>
        <p:spPr>
          <a:xfrm flipH="1">
            <a:off x="4871960" y="3627402"/>
            <a:ext cx="3952239"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5" name="TextBox 54"/>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21" name="Picture 20"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23" name="Text Placeholder 7"/>
          <p:cNvSpPr>
            <a:spLocks noGrp="1"/>
          </p:cNvSpPr>
          <p:nvPr>
            <p:ph type="body" sz="quarter" idx="44" hasCustomPrompt="1"/>
          </p:nvPr>
        </p:nvSpPr>
        <p:spPr>
          <a:xfrm>
            <a:off x="4871962" y="4157243"/>
            <a:ext cx="3952240" cy="651717"/>
          </a:xfrm>
          <a:prstGeom prst="rect">
            <a:avLst/>
          </a:prstGeom>
        </p:spPr>
        <p:txBody>
          <a:bodyPr wrap="square" lIns="0" tIns="0" rIns="0" bIns="0">
            <a:spAutoFit/>
          </a:bodyPr>
          <a:lstStyle>
            <a:lvl1pPr marL="164592" indent="-164592">
              <a:lnSpc>
                <a:spcPct val="130000"/>
              </a:lnSpc>
              <a:spcBef>
                <a:spcPts val="0"/>
              </a:spcBef>
              <a:buClr>
                <a:schemeClr val="accent1"/>
              </a:buClr>
              <a:defRPr sz="1100" baseline="0">
                <a:solidFill>
                  <a:schemeClr val="tx2"/>
                </a:solidFill>
              </a:defRPr>
            </a:lvl1pPr>
            <a:lvl2pPr marL="455613" indent="-164592">
              <a:lnSpc>
                <a:spcPct val="130000"/>
              </a:lnSpc>
              <a:spcBef>
                <a:spcPts val="0"/>
              </a:spcBef>
              <a:buClr>
                <a:schemeClr val="accent1"/>
              </a:buClr>
              <a:defRPr sz="1100" baseline="0">
                <a:solidFill>
                  <a:schemeClr val="tx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p:txBody>
      </p:sp>
    </p:spTree>
    <p:extLst>
      <p:ext uri="{BB962C8B-B14F-4D97-AF65-F5344CB8AC3E}">
        <p14:creationId xmlns:p14="http://schemas.microsoft.com/office/powerpoint/2010/main" val="232007289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9" name="Picture 8" descr="Circles_LeftandR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userDrawn="1"/>
        </p:nvPicPr>
        <p:blipFill rotWithShape="1">
          <a:blip r:embed="rId3" cstate="email">
            <a:extLst>
              <a:ext uri="{28A0092B-C50C-407E-A947-70E740481C1C}">
                <a14:useLocalDpi xmlns:a14="http://schemas.microsoft.com/office/drawing/2010/main"/>
              </a:ext>
            </a:extLst>
          </a:blip>
          <a:srcRect l="-4252" b="-5676"/>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41364" y="987424"/>
            <a:ext cx="7661275" cy="3813175"/>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sp>
        <p:nvSpPr>
          <p:cNvPr id="10" name="Title 1"/>
          <p:cNvSpPr>
            <a:spLocks noGrp="1"/>
          </p:cNvSpPr>
          <p:nvPr>
            <p:ph type="title" hasCustomPrompt="1"/>
          </p:nvPr>
        </p:nvSpPr>
        <p:spPr>
          <a:xfrm>
            <a:off x="0" y="441354"/>
            <a:ext cx="9144000" cy="369332"/>
          </a:xfrm>
          <a:prstGeom prst="rect">
            <a:avLst/>
          </a:prstGeom>
        </p:spPr>
        <p:txBody>
          <a:bodyPr lIns="0" tIns="0" rIns="0" bIns="0" anchor="t" anchorCtr="0">
            <a:spAutoFit/>
          </a:bodyPr>
          <a:lstStyle>
            <a:lvl1pPr>
              <a:defRPr sz="2400" b="0">
                <a:solidFill>
                  <a:schemeClr val="tx1"/>
                </a:solidFill>
              </a:defRPr>
            </a:lvl1pPr>
          </a:lstStyle>
          <a:p>
            <a:r>
              <a:rPr lang="en-US" dirty="0"/>
              <a:t>Main headline here</a:t>
            </a:r>
          </a:p>
        </p:txBody>
      </p:sp>
      <p:sp>
        <p:nvSpPr>
          <p:cNvPr id="11" name="TextBox 10"/>
          <p:cNvSpPr txBox="1"/>
          <p:nvPr userDrawn="1"/>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7" name="Picture 6" descr="QlikLogo-RGB-PPT.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415008045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8" name="Picture 7" descr="QLIK_cover_revised.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1" name="Text Placeholder 2"/>
          <p:cNvSpPr>
            <a:spLocks noGrp="1"/>
          </p:cNvSpPr>
          <p:nvPr>
            <p:ph type="body" sz="quarter" idx="11"/>
          </p:nvPr>
        </p:nvSpPr>
        <p:spPr>
          <a:xfrm>
            <a:off x="5466637" y="2790788"/>
            <a:ext cx="3426900" cy="324945"/>
          </a:xfrm>
          <a:prstGeom prst="rect">
            <a:avLst/>
          </a:prstGeom>
        </p:spPr>
        <p:txBody>
          <a:bodyPr/>
          <a:lstStyle>
            <a:lvl1pPr marL="0" indent="0">
              <a:buNone/>
              <a:defRPr sz="1800">
                <a:solidFill>
                  <a:schemeClr val="tx2"/>
                </a:solidFill>
              </a:defRPr>
            </a:lvl1pPr>
          </a:lstStyle>
          <a:p>
            <a:pPr lvl="0"/>
            <a:r>
              <a:rPr lang="en-US"/>
              <a:t>Click to edit Master text styles</a:t>
            </a:r>
          </a:p>
        </p:txBody>
      </p:sp>
      <p:sp>
        <p:nvSpPr>
          <p:cNvPr id="2" name="TextBox 1"/>
          <p:cNvSpPr txBox="1"/>
          <p:nvPr userDrawn="1"/>
        </p:nvSpPr>
        <p:spPr>
          <a:xfrm>
            <a:off x="5367866" y="2067070"/>
            <a:ext cx="2997200" cy="707886"/>
          </a:xfrm>
          <a:prstGeom prst="rect">
            <a:avLst/>
          </a:prstGeom>
          <a:noFill/>
        </p:spPr>
        <p:txBody>
          <a:bodyPr wrap="square" rtlCol="0">
            <a:spAutoFit/>
          </a:bodyPr>
          <a:lstStyle/>
          <a:p>
            <a:r>
              <a:rPr lang="en-GB" sz="4000" b="1" dirty="0">
                <a:solidFill>
                  <a:schemeClr val="tx1"/>
                </a:solidFill>
              </a:rPr>
              <a:t>Thank you</a:t>
            </a:r>
            <a:endParaRPr lang="en-US" sz="4000" b="1" dirty="0">
              <a:solidFill>
                <a:schemeClr val="tx1"/>
              </a:solidFill>
            </a:endParaRPr>
          </a:p>
        </p:txBody>
      </p:sp>
      <p:pic>
        <p:nvPicPr>
          <p:cNvPr id="5" name="Picture 4" descr="QlikLogo-RGB-PP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66637" y="1710826"/>
            <a:ext cx="1104066" cy="356244"/>
          </a:xfrm>
          <a:prstGeom prst="rect">
            <a:avLst/>
          </a:prstGeom>
        </p:spPr>
      </p:pic>
    </p:spTree>
    <p:extLst>
      <p:ext uri="{BB962C8B-B14F-4D97-AF65-F5344CB8AC3E}">
        <p14:creationId xmlns:p14="http://schemas.microsoft.com/office/powerpoint/2010/main" val="277889955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Main Image 1">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028357"/>
            <a:ext cx="8358016" cy="3564980"/>
          </a:xfrm>
          <a:prstGeom prst="rect">
            <a:avLst/>
          </a:prstGeom>
        </p:spPr>
        <p:txBody>
          <a:bodyPr/>
          <a:lstStyle>
            <a:lvl1pPr marL="0" indent="0" algn="ctr">
              <a:buNone/>
              <a:defRPr sz="1350">
                <a:solidFill>
                  <a:schemeClr val="bg2"/>
                </a:solidFill>
              </a:defRPr>
            </a:lvl1pPr>
          </a:lstStyle>
          <a:p>
            <a:endParaRPr lang="en-US" dirty="0"/>
          </a:p>
        </p:txBody>
      </p:sp>
      <p:sp>
        <p:nvSpPr>
          <p:cNvPr id="5"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E9093"/>
                </a:solidFill>
              </a:defRPr>
            </a:lvl1pPr>
          </a:lstStyle>
          <a:p>
            <a:r>
              <a:rPr lang="en-US" dirty="0"/>
              <a:t>Main headline here</a:t>
            </a:r>
          </a:p>
        </p:txBody>
      </p:sp>
      <p:sp>
        <p:nvSpPr>
          <p:cNvPr id="7" name="TextBox 6"/>
          <p:cNvSpPr txBox="1"/>
          <p:nvPr userDrawn="1"/>
        </p:nvSpPr>
        <p:spPr>
          <a:xfrm>
            <a:off x="8224520" y="4893826"/>
            <a:ext cx="822960" cy="207749"/>
          </a:xfrm>
          <a:prstGeom prst="rect">
            <a:avLst/>
          </a:prstGeom>
          <a:noFill/>
        </p:spPr>
        <p:txBody>
          <a:bodyPr wrap="square" rtlCol="0">
            <a:spAutoFit/>
          </a:bodyPr>
          <a:lstStyle/>
          <a:p>
            <a:pPr algn="r"/>
            <a:fld id="{E8FE2E68-F185-5D47-B25F-652B0924F704}" type="slidenum">
              <a:rPr lang="en-US" sz="750" smtClean="0">
                <a:solidFill>
                  <a:schemeClr val="tx2">
                    <a:lumMod val="40000"/>
                    <a:lumOff val="60000"/>
                  </a:schemeClr>
                </a:solidFill>
              </a:rPr>
              <a:pPr algn="r"/>
              <a:t>‹#›</a:t>
            </a:fld>
            <a:endParaRPr lang="en-US" sz="750" dirty="0">
              <a:solidFill>
                <a:schemeClr val="tx2">
                  <a:lumMod val="40000"/>
                  <a:lumOff val="60000"/>
                </a:schemeClr>
              </a:solidFill>
            </a:endParaRPr>
          </a:p>
        </p:txBody>
      </p:sp>
      <p:sp>
        <p:nvSpPr>
          <p:cNvPr id="6" name="TextBox 5"/>
          <p:cNvSpPr txBox="1"/>
          <p:nvPr userDrawn="1"/>
        </p:nvSpPr>
        <p:spPr>
          <a:xfrm>
            <a:off x="169334" y="4893826"/>
            <a:ext cx="4749800" cy="207749"/>
          </a:xfrm>
          <a:prstGeom prst="rect">
            <a:avLst/>
          </a:prstGeom>
          <a:noFill/>
        </p:spPr>
        <p:txBody>
          <a:bodyPr wrap="square" rtlCol="0">
            <a:spAutoFit/>
          </a:bodyPr>
          <a:lstStyle/>
          <a:p>
            <a:r>
              <a:rPr lang="en-US" sz="750" kern="1200" dirty="0">
                <a:solidFill>
                  <a:schemeClr val="tx2">
                    <a:lumMod val="40000"/>
                    <a:lumOff val="60000"/>
                  </a:schemeClr>
                </a:solidFill>
                <a:latin typeface="+mn-lt"/>
                <a:ea typeface="+mn-ea"/>
                <a:cs typeface="+mn-cs"/>
              </a:rPr>
              <a:t>#qonnections</a:t>
            </a:r>
          </a:p>
        </p:txBody>
      </p:sp>
    </p:spTree>
    <p:extLst>
      <p:ext uri="{BB962C8B-B14F-4D97-AF65-F5344CB8AC3E}">
        <p14:creationId xmlns:p14="http://schemas.microsoft.com/office/powerpoint/2010/main" val="110940035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Breaker 3">
    <p:spTree>
      <p:nvGrpSpPr>
        <p:cNvPr id="1" name=""/>
        <p:cNvGrpSpPr/>
        <p:nvPr/>
      </p:nvGrpSpPr>
      <p:grpSpPr>
        <a:xfrm>
          <a:off x="0" y="0"/>
          <a:ext cx="0" cy="0"/>
          <a:chOff x="0" y="0"/>
          <a:chExt cx="0" cy="0"/>
        </a:xfrm>
      </p:grpSpPr>
      <p:pic>
        <p:nvPicPr>
          <p:cNvPr id="2" name="Picture 1" descr="iStock_000009588169_Large.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95374"/>
            <a:ext cx="9144000" cy="4048127"/>
          </a:xfrm>
          <a:prstGeom prst="rect">
            <a:avLst/>
          </a:prstGeom>
        </p:spPr>
      </p:pic>
      <p:sp>
        <p:nvSpPr>
          <p:cNvPr id="13" name="Rectangle 12"/>
          <p:cNvSpPr/>
          <p:nvPr userDrawn="1"/>
        </p:nvSpPr>
        <p:spPr>
          <a:xfrm>
            <a:off x="0" y="1095375"/>
            <a:ext cx="9144000" cy="4048126"/>
          </a:xfrm>
          <a:prstGeom prst="rect">
            <a:avLst/>
          </a:prstGeom>
          <a:gradFill flip="none" rotWithShape="1">
            <a:gsLst>
              <a:gs pos="87000">
                <a:schemeClr val="bg1"/>
              </a:gs>
              <a:gs pos="0">
                <a:schemeClr val="bg1">
                  <a:alpha val="0"/>
                </a:scheme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4" name="Title 1"/>
          <p:cNvSpPr>
            <a:spLocks noGrp="1"/>
          </p:cNvSpPr>
          <p:nvPr>
            <p:ph type="title" hasCustomPrompt="1"/>
          </p:nvPr>
        </p:nvSpPr>
        <p:spPr>
          <a:xfrm>
            <a:off x="0" y="1817055"/>
            <a:ext cx="9144000" cy="738664"/>
          </a:xfrm>
          <a:prstGeom prst="rect">
            <a:avLst/>
          </a:prstGeom>
        </p:spPr>
        <p:txBody>
          <a:bodyPr lIns="0" tIns="0" rIns="0" bIns="0" anchor="t" anchorCtr="0">
            <a:spAutoFit/>
          </a:bodyPr>
          <a:lstStyle>
            <a:lvl1pPr>
              <a:defRPr sz="2400" b="1" baseline="0">
                <a:solidFill>
                  <a:srgbClr val="696969"/>
                </a:solidFill>
              </a:defRPr>
            </a:lvl1pPr>
          </a:lstStyle>
          <a:p>
            <a:r>
              <a:rPr lang="en-US" dirty="0"/>
              <a:t>Breaker slide 2</a:t>
            </a:r>
            <a:br>
              <a:rPr lang="en-US" dirty="0"/>
            </a:br>
            <a:r>
              <a:rPr lang="en-US" dirty="0"/>
              <a:t>replace title here</a:t>
            </a:r>
          </a:p>
        </p:txBody>
      </p:sp>
      <p:sp>
        <p:nvSpPr>
          <p:cNvPr id="14" name="Donut 13"/>
          <p:cNvSpPr/>
          <p:nvPr userDrawn="1"/>
        </p:nvSpPr>
        <p:spPr>
          <a:xfrm>
            <a:off x="7648489" y="3694827"/>
            <a:ext cx="2683177" cy="2012383"/>
          </a:xfrm>
          <a:prstGeom prst="donut">
            <a:avLst>
              <a:gd name="adj" fmla="val 10647"/>
            </a:avLst>
          </a:prstGeom>
          <a:solidFill>
            <a:schemeClr val="accent6">
              <a:alpha val="4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tx1"/>
              </a:solidFill>
            </a:endParaRPr>
          </a:p>
        </p:txBody>
      </p:sp>
      <p:sp>
        <p:nvSpPr>
          <p:cNvPr id="15" name="Oval 14"/>
          <p:cNvSpPr/>
          <p:nvPr userDrawn="1"/>
        </p:nvSpPr>
        <p:spPr>
          <a:xfrm>
            <a:off x="-222262" y="4679775"/>
            <a:ext cx="1096703" cy="822527"/>
          </a:xfrm>
          <a:prstGeom prst="ellipse">
            <a:avLst/>
          </a:prstGeom>
          <a:solidFill>
            <a:schemeClr val="accent6">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6" name="Oval 15"/>
          <p:cNvSpPr/>
          <p:nvPr userDrawn="1"/>
        </p:nvSpPr>
        <p:spPr>
          <a:xfrm>
            <a:off x="6515753" y="4679774"/>
            <a:ext cx="725862" cy="544397"/>
          </a:xfrm>
          <a:prstGeom prst="ellipse">
            <a:avLst/>
          </a:prstGeom>
          <a:solidFill>
            <a:srgbClr val="2F7E20">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7" name="Donut 16"/>
          <p:cNvSpPr/>
          <p:nvPr userDrawn="1"/>
        </p:nvSpPr>
        <p:spPr>
          <a:xfrm>
            <a:off x="4789313" y="3797044"/>
            <a:ext cx="4265679" cy="3199259"/>
          </a:xfrm>
          <a:prstGeom prst="donut">
            <a:avLst>
              <a:gd name="adj" fmla="val 9317"/>
            </a:avLst>
          </a:prstGeom>
          <a:gradFill flip="none" rotWithShape="1">
            <a:gsLst>
              <a:gs pos="27000">
                <a:srgbClr val="FDB330"/>
              </a:gs>
              <a:gs pos="100000">
                <a:srgbClr val="D15742"/>
              </a:gs>
            </a:gsLst>
            <a:lin ang="17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tx1"/>
              </a:solidFill>
            </a:endParaRPr>
          </a:p>
        </p:txBody>
      </p:sp>
      <p:sp>
        <p:nvSpPr>
          <p:cNvPr id="18" name="Donut 17"/>
          <p:cNvSpPr/>
          <p:nvPr userDrawn="1"/>
        </p:nvSpPr>
        <p:spPr>
          <a:xfrm rot="3272447">
            <a:off x="-350684" y="3457618"/>
            <a:ext cx="2036553" cy="2715404"/>
          </a:xfrm>
          <a:prstGeom prst="donut">
            <a:avLst>
              <a:gd name="adj" fmla="val 9080"/>
            </a:avLst>
          </a:prstGeom>
          <a:gradFill flip="none" rotWithShape="1">
            <a:gsLst>
              <a:gs pos="11000">
                <a:schemeClr val="accent2"/>
              </a:gs>
              <a:gs pos="100000">
                <a:schemeClr val="accent1">
                  <a:alpha val="76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tx1"/>
              </a:solidFill>
            </a:endParaRPr>
          </a:p>
        </p:txBody>
      </p:sp>
      <p:sp>
        <p:nvSpPr>
          <p:cNvPr id="19" name="Oval 18"/>
          <p:cNvSpPr/>
          <p:nvPr userDrawn="1"/>
        </p:nvSpPr>
        <p:spPr>
          <a:xfrm>
            <a:off x="976041" y="3595485"/>
            <a:ext cx="537490" cy="403118"/>
          </a:xfrm>
          <a:prstGeom prst="ellipse">
            <a:avLst/>
          </a:prstGeom>
          <a:solidFill>
            <a:srgbClr val="696969">
              <a:alpha val="2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20" name="Picture 19" descr="Qonnections2015Typemark-Horizontal-Web.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89737" y="231252"/>
            <a:ext cx="5522094" cy="621236"/>
          </a:xfrm>
          <a:prstGeom prst="rect">
            <a:avLst/>
          </a:prstGeom>
        </p:spPr>
      </p:pic>
    </p:spTree>
    <p:extLst>
      <p:ext uri="{BB962C8B-B14F-4D97-AF65-F5344CB8AC3E}">
        <p14:creationId xmlns:p14="http://schemas.microsoft.com/office/powerpoint/2010/main" val="374379086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831203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cSld name="1 Headlin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82368"/>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a:t>Main headline here</a:t>
            </a:r>
          </a:p>
        </p:txBody>
      </p:sp>
    </p:spTree>
    <p:extLst>
      <p:ext uri="{BB962C8B-B14F-4D97-AF65-F5344CB8AC3E}">
        <p14:creationId xmlns:p14="http://schemas.microsoft.com/office/powerpoint/2010/main" val="3172166273"/>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1_BREAK SLIDE 2">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Qlik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sp>
        <p:nvSpPr>
          <p:cNvPr id="5" name="Text Placeholder 31"/>
          <p:cNvSpPr>
            <a:spLocks noGrp="1"/>
          </p:cNvSpPr>
          <p:nvPr>
            <p:ph type="body" sz="quarter" idx="15" hasCustomPrompt="1"/>
          </p:nvPr>
        </p:nvSpPr>
        <p:spPr>
          <a:xfrm>
            <a:off x="4498004" y="2408152"/>
            <a:ext cx="3834642" cy="477304"/>
          </a:xfrm>
          <a:prstGeom prst="rect">
            <a:avLst/>
          </a:prstGeom>
        </p:spPr>
        <p:txBody>
          <a:bodyPr vert="horz" lIns="0"/>
          <a:lstStyle>
            <a:lvl1pPr marL="0" indent="0">
              <a:spcBef>
                <a:spcPts val="0"/>
              </a:spcBef>
              <a:buNone/>
              <a:defRPr sz="280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9" name="Picture 8" descr="BREAKSLIDE2.png"/>
          <p:cNvPicPr>
            <a:picLocks noChangeAspect="1"/>
          </p:cNvPicPr>
          <p:nvPr userDrawn="1"/>
        </p:nvPicPr>
        <p:blipFill rotWithShape="1">
          <a:blip r:embed="rId3">
            <a:extLst>
              <a:ext uri="{28A0092B-C50C-407E-A947-70E740481C1C}">
                <a14:useLocalDpi xmlns:a14="http://schemas.microsoft.com/office/drawing/2010/main" val="0"/>
              </a:ext>
            </a:extLst>
          </a:blip>
          <a:srcRect l="3575" t="14817" r="29277" b="1703"/>
          <a:stretch/>
        </p:blipFill>
        <p:spPr>
          <a:xfrm>
            <a:off x="-1" y="0"/>
            <a:ext cx="4145257" cy="4896104"/>
          </a:xfrm>
          <a:prstGeom prst="rect">
            <a:avLst/>
          </a:prstGeom>
        </p:spPr>
      </p:pic>
    </p:spTree>
    <p:extLst>
      <p:ext uri="{BB962C8B-B14F-4D97-AF65-F5344CB8AC3E}">
        <p14:creationId xmlns:p14="http://schemas.microsoft.com/office/powerpoint/2010/main" val="237778260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END SLIDE_Thank you_C">
    <p:spTree>
      <p:nvGrpSpPr>
        <p:cNvPr id="1" name=""/>
        <p:cNvGrpSpPr/>
        <p:nvPr/>
      </p:nvGrpSpPr>
      <p:grpSpPr>
        <a:xfrm>
          <a:off x="0" y="0"/>
          <a:ext cx="0" cy="0"/>
          <a:chOff x="0" y="0"/>
          <a:chExt cx="0" cy="0"/>
        </a:xfrm>
      </p:grpSpPr>
      <p:pic>
        <p:nvPicPr>
          <p:cNvPr id="2" name="Picture 1" descr="iStock_000010014585_XXXLarge_senseScree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11" name="Picture 10" descr="circle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H="1">
            <a:off x="5087240" y="-95434"/>
            <a:ext cx="3787750" cy="3720389"/>
          </a:xfrm>
          <a:prstGeom prst="rect">
            <a:avLst/>
          </a:prstGeom>
        </p:spPr>
      </p:pic>
      <p:pic>
        <p:nvPicPr>
          <p:cNvPr id="12" name="Picture 11"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86052" y="367770"/>
            <a:ext cx="816888" cy="263582"/>
          </a:xfrm>
          <a:prstGeom prst="rect">
            <a:avLst/>
          </a:prstGeom>
        </p:spPr>
      </p:pic>
      <p:sp>
        <p:nvSpPr>
          <p:cNvPr id="13" name="Text Placeholder 31"/>
          <p:cNvSpPr>
            <a:spLocks noGrp="1"/>
          </p:cNvSpPr>
          <p:nvPr>
            <p:ph type="body" sz="quarter" idx="15" hasCustomPrompt="1"/>
          </p:nvPr>
        </p:nvSpPr>
        <p:spPr>
          <a:xfrm>
            <a:off x="5505669" y="762000"/>
            <a:ext cx="2664744" cy="2336800"/>
          </a:xfrm>
          <a:prstGeom prst="rect">
            <a:avLst/>
          </a:prstGeom>
        </p:spPr>
        <p:txBody>
          <a:bodyPr vert="horz" lIns="0" anchor="ctr"/>
          <a:lstStyle>
            <a:lvl1pPr marL="0" indent="0" algn="ctr">
              <a:lnSpc>
                <a:spcPct val="80000"/>
              </a:lnSpc>
              <a:spcBef>
                <a:spcPts val="0"/>
              </a:spcBef>
              <a:buNone/>
              <a:defRPr sz="4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Thank</a:t>
            </a:r>
          </a:p>
          <a:p>
            <a:pPr lvl="0"/>
            <a:r>
              <a:rPr lang="en-US" dirty="0"/>
              <a:t>You</a:t>
            </a:r>
          </a:p>
        </p:txBody>
      </p:sp>
    </p:spTree>
    <p:extLst>
      <p:ext uri="{BB962C8B-B14F-4D97-AF65-F5344CB8AC3E}">
        <p14:creationId xmlns:p14="http://schemas.microsoft.com/office/powerpoint/2010/main" val="114562406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6508617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294"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sz="2118" b="1" i="0">
                <a:solidFill>
                  <a:srgbClr val="6BB344"/>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7373411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MAIN TEXT_C">
    <p:spTree>
      <p:nvGrpSpPr>
        <p:cNvPr id="1" name=""/>
        <p:cNvGrpSpPr/>
        <p:nvPr/>
      </p:nvGrpSpPr>
      <p:grpSpPr>
        <a:xfrm>
          <a:off x="0" y="0"/>
          <a:ext cx="0" cy="0"/>
          <a:chOff x="0" y="0"/>
          <a:chExt cx="0" cy="0"/>
        </a:xfrm>
      </p:grpSpPr>
      <p:pic>
        <p:nvPicPr>
          <p:cNvPr id="13" name="Picture 12"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7543800" y="1"/>
            <a:ext cx="1600200" cy="1182264"/>
          </a:xfrm>
          <a:prstGeom prst="rect">
            <a:avLst/>
          </a:prstGeom>
        </p:spPr>
      </p:pic>
      <p:sp>
        <p:nvSpPr>
          <p:cNvPr id="9" name="TextBox 8"/>
          <p:cNvSpPr txBox="1"/>
          <p:nvPr userDrawn="1"/>
        </p:nvSpPr>
        <p:spPr>
          <a:xfrm>
            <a:off x="8619067" y="4839465"/>
            <a:ext cx="436110" cy="190501"/>
          </a:xfrm>
          <a:prstGeom prst="rect">
            <a:avLst/>
          </a:prstGeom>
          <a:noFill/>
        </p:spPr>
        <p:txBody>
          <a:bodyPr wrap="square" rtlCol="0">
            <a:spAutoFit/>
          </a:bodyPr>
          <a:lstStyle/>
          <a:p>
            <a:pPr algn="r"/>
            <a:fld id="{E8FE2E68-F185-5D47-B25F-652B0924F704}" type="slidenum">
              <a:rPr lang="en-US" sz="638" smtClean="0">
                <a:solidFill>
                  <a:schemeClr val="tx2">
                    <a:lumMod val="60000"/>
                    <a:lumOff val="40000"/>
                  </a:schemeClr>
                </a:solidFill>
              </a:rPr>
              <a:pPr algn="r"/>
              <a:t>‹#›</a:t>
            </a:fld>
            <a:endParaRPr lang="en-US" sz="638" dirty="0">
              <a:solidFill>
                <a:schemeClr val="tx2">
                  <a:lumMod val="60000"/>
                  <a:lumOff val="40000"/>
                </a:schemeClr>
              </a:solidFill>
            </a:endParaRPr>
          </a:p>
        </p:txBody>
      </p:sp>
      <p:sp>
        <p:nvSpPr>
          <p:cNvPr id="8" name="Title 1"/>
          <p:cNvSpPr>
            <a:spLocks noGrp="1"/>
          </p:cNvSpPr>
          <p:nvPr>
            <p:ph type="title" hasCustomPrompt="1"/>
          </p:nvPr>
        </p:nvSpPr>
        <p:spPr>
          <a:xfrm>
            <a:off x="0" y="331534"/>
            <a:ext cx="9144000" cy="369332"/>
          </a:xfrm>
          <a:prstGeom prst="rect">
            <a:avLst/>
          </a:prstGeom>
        </p:spPr>
        <p:txBody>
          <a:bodyPr lIns="0" tIns="0" rIns="0" bIns="0" anchor="t" anchorCtr="0">
            <a:spAutoFit/>
          </a:bodyPr>
          <a:lstStyle>
            <a:lvl1pPr>
              <a:defRPr sz="2400" b="0">
                <a:solidFill>
                  <a:srgbClr val="565656"/>
                </a:solidFill>
              </a:defRPr>
            </a:lvl1pPr>
          </a:lstStyle>
          <a:p>
            <a:r>
              <a:rPr lang="en-US" dirty="0"/>
              <a:t>Main headline here</a:t>
            </a:r>
          </a:p>
        </p:txBody>
      </p:sp>
      <p:pic>
        <p:nvPicPr>
          <p:cNvPr id="11" name="Picture 10"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5353"/>
            <a:ext cx="460600" cy="111465"/>
          </a:xfrm>
          <a:prstGeom prst="rect">
            <a:avLst/>
          </a:prstGeom>
        </p:spPr>
      </p:pic>
      <p:sp>
        <p:nvSpPr>
          <p:cNvPr id="15" name="Text Placeholder 4"/>
          <p:cNvSpPr>
            <a:spLocks noGrp="1"/>
          </p:cNvSpPr>
          <p:nvPr>
            <p:ph type="body" sz="quarter" idx="11" hasCustomPrompt="1"/>
          </p:nvPr>
        </p:nvSpPr>
        <p:spPr>
          <a:xfrm>
            <a:off x="763203" y="1245600"/>
            <a:ext cx="7711201" cy="1749710"/>
          </a:xfrm>
          <a:prstGeom prst="rect">
            <a:avLst/>
          </a:prstGeom>
        </p:spPr>
        <p:txBody>
          <a:bodyPr wrap="square" lIns="0" tIns="0" rIns="0" bIns="0">
            <a:spAutoFit/>
          </a:bodyPr>
          <a:lstStyle>
            <a:lvl1pPr marL="137160" indent="-137160">
              <a:lnSpc>
                <a:spcPct val="110000"/>
              </a:lnSpc>
              <a:buClr>
                <a:schemeClr val="accent1"/>
              </a:buClr>
              <a:buFont typeface="Arial" panose="020B0604020202020204" pitchFamily="34" charset="0"/>
              <a:buChar char="•"/>
              <a:defRPr sz="1500" b="0" baseline="0">
                <a:solidFill>
                  <a:schemeClr val="tx2"/>
                </a:solidFill>
              </a:defRPr>
            </a:lvl1pPr>
            <a:lvl2pPr marL="137160" indent="-137160">
              <a:buClr>
                <a:schemeClr val="accent1"/>
              </a:buClr>
              <a:buFont typeface="Arial" panose="020B0604020202020204" pitchFamily="34" charset="0"/>
              <a:buChar char="•"/>
              <a:defRPr sz="1500" b="0">
                <a:solidFill>
                  <a:schemeClr val="tx2"/>
                </a:solidFill>
              </a:defRPr>
            </a:lvl2pPr>
            <a:lvl3pPr marL="342900" indent="-205740">
              <a:buClr>
                <a:schemeClr val="accent1"/>
              </a:buClr>
              <a:buSzPct val="80000"/>
              <a:buFont typeface="Arial" panose="020B0604020202020204" pitchFamily="34" charset="0"/>
              <a:buChar char="─"/>
              <a:defRPr sz="1350" b="0" baseline="0">
                <a:solidFill>
                  <a:schemeClr val="tx2"/>
                </a:solidFill>
              </a:defRPr>
            </a:lvl3pPr>
            <a:lvl4pPr marL="480060" marR="0" indent="-137160" algn="l" defTabSz="3429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200" b="0" baseline="0">
                <a:solidFill>
                  <a:schemeClr val="tx2"/>
                </a:solidFill>
              </a:defRPr>
            </a:lvl4pPr>
            <a:lvl5pPr marL="1371600" indent="0">
              <a:buNone/>
              <a:defRPr sz="15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Tree>
    <p:extLst>
      <p:ext uri="{BB962C8B-B14F-4D97-AF65-F5344CB8AC3E}">
        <p14:creationId xmlns:p14="http://schemas.microsoft.com/office/powerpoint/2010/main" val="170555223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HEADLINE ONLY">
    <p:spTree>
      <p:nvGrpSpPr>
        <p:cNvPr id="1" name=""/>
        <p:cNvGrpSpPr/>
        <p:nvPr/>
      </p:nvGrpSpPr>
      <p:grpSpPr>
        <a:xfrm>
          <a:off x="0" y="0"/>
          <a:ext cx="0" cy="0"/>
          <a:chOff x="0" y="0"/>
          <a:chExt cx="0" cy="0"/>
        </a:xfrm>
      </p:grpSpPr>
      <p:pic>
        <p:nvPicPr>
          <p:cNvPr id="3" name="Picture 2"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0"/>
            <a:ext cx="1143122" cy="1126067"/>
          </a:xfrm>
          <a:prstGeom prst="rect">
            <a:avLst/>
          </a:prstGeom>
        </p:spPr>
      </p:pic>
      <p:pic>
        <p:nvPicPr>
          <p:cNvPr id="4" name="Picture 3"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6" name="Picture 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3"/>
            <a:ext cx="9144000" cy="323165"/>
          </a:xfrm>
          <a:prstGeom prst="rect">
            <a:avLst/>
          </a:prstGeom>
        </p:spPr>
        <p:txBody>
          <a:bodyPr lIns="0" tIns="0" rIns="0" bIns="0" anchor="t" anchorCtr="0">
            <a:spAutoFit/>
          </a:bodyPr>
          <a:lstStyle>
            <a:lvl1pPr>
              <a:defRPr sz="2100" b="0">
                <a:solidFill>
                  <a:srgbClr val="565656"/>
                </a:solidFill>
              </a:defRPr>
            </a:lvl1pPr>
          </a:lstStyle>
          <a:p>
            <a:r>
              <a:rPr lang="en-US" dirty="0"/>
              <a:t>Main headline here</a:t>
            </a:r>
          </a:p>
        </p:txBody>
      </p:sp>
    </p:spTree>
    <p:extLst>
      <p:ext uri="{BB962C8B-B14F-4D97-AF65-F5344CB8AC3E}">
        <p14:creationId xmlns:p14="http://schemas.microsoft.com/office/powerpoint/2010/main" val="408696017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1_BREAK SLIDE 3">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Qlik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6" y="4896104"/>
            <a:ext cx="470631" cy="145958"/>
          </a:xfrm>
          <a:prstGeom prst="rect">
            <a:avLst/>
          </a:prstGeom>
        </p:spPr>
      </p:pic>
      <p:pic>
        <p:nvPicPr>
          <p:cNvPr id="2" name="Picture 1" descr="BREAKSLIDE3.png"/>
          <p:cNvPicPr>
            <a:picLocks noChangeAspect="1"/>
          </p:cNvPicPr>
          <p:nvPr userDrawn="1"/>
        </p:nvPicPr>
        <p:blipFill rotWithShape="1">
          <a:blip r:embed="rId3">
            <a:extLst>
              <a:ext uri="{28A0092B-C50C-407E-A947-70E740481C1C}">
                <a14:useLocalDpi xmlns:a14="http://schemas.microsoft.com/office/drawing/2010/main" val="0"/>
              </a:ext>
            </a:extLst>
          </a:blip>
          <a:srcRect l="9132" t="1873" b="625"/>
          <a:stretch/>
        </p:blipFill>
        <p:spPr>
          <a:xfrm>
            <a:off x="0" y="0"/>
            <a:ext cx="4189540" cy="5143500"/>
          </a:xfrm>
          <a:prstGeom prst="rect">
            <a:avLst/>
          </a:prstGeom>
        </p:spPr>
      </p:pic>
      <p:sp>
        <p:nvSpPr>
          <p:cNvPr id="5" name="Text Placeholder 31"/>
          <p:cNvSpPr>
            <a:spLocks noGrp="1"/>
          </p:cNvSpPr>
          <p:nvPr>
            <p:ph type="body" sz="quarter" idx="15" hasCustomPrompt="1"/>
          </p:nvPr>
        </p:nvSpPr>
        <p:spPr>
          <a:xfrm>
            <a:off x="4046385" y="2901592"/>
            <a:ext cx="3834642" cy="477304"/>
          </a:xfrm>
          <a:prstGeom prst="rect">
            <a:avLst/>
          </a:prstGeom>
        </p:spPr>
        <p:txBody>
          <a:bodyPr vert="horz" lIns="0"/>
          <a:lstStyle>
            <a:lvl1pPr marL="0" indent="0">
              <a:spcBef>
                <a:spcPts val="0"/>
              </a:spcBef>
              <a:buNone/>
              <a:defRPr sz="280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Tree>
    <p:extLst>
      <p:ext uri="{BB962C8B-B14F-4D97-AF65-F5344CB8AC3E}">
        <p14:creationId xmlns:p14="http://schemas.microsoft.com/office/powerpoint/2010/main" val="187889567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5" name="Picture 4" descr="COV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hasCustomPrompt="1"/>
          </p:nvPr>
        </p:nvSpPr>
        <p:spPr>
          <a:xfrm>
            <a:off x="685801" y="1895162"/>
            <a:ext cx="6504441" cy="276999"/>
          </a:xfrm>
          <a:prstGeom prst="rect">
            <a:avLst/>
          </a:prstGeom>
        </p:spPr>
        <p:txBody>
          <a:bodyPr wrap="square" lIns="0" tIns="0" rIns="0" bIns="0" anchor="t" anchorCtr="0">
            <a:spAutoFit/>
          </a:bodyPr>
          <a:lstStyle>
            <a:lvl1pPr algn="l">
              <a:defRPr sz="1800" b="1">
                <a:solidFill>
                  <a:schemeClr val="accent3"/>
                </a:solidFill>
              </a:defRPr>
            </a:lvl1pPr>
          </a:lstStyle>
          <a:p>
            <a:r>
              <a:rPr lang="en-US" dirty="0"/>
              <a:t>Presentation title here</a:t>
            </a:r>
          </a:p>
        </p:txBody>
      </p:sp>
      <p:sp>
        <p:nvSpPr>
          <p:cNvPr id="15" name="Text Placeholder 14"/>
          <p:cNvSpPr>
            <a:spLocks noGrp="1"/>
          </p:cNvSpPr>
          <p:nvPr>
            <p:ph type="body" sz="quarter" idx="10" hasCustomPrompt="1"/>
          </p:nvPr>
        </p:nvSpPr>
        <p:spPr>
          <a:xfrm>
            <a:off x="685801" y="2296369"/>
            <a:ext cx="6504441" cy="242374"/>
          </a:xfrm>
          <a:prstGeom prst="rect">
            <a:avLst/>
          </a:prstGeom>
        </p:spPr>
        <p:txBody>
          <a:bodyPr wrap="square" lIns="0" tIns="0" rIns="0" bIns="0">
            <a:spAutoFit/>
          </a:bodyPr>
          <a:lstStyle>
            <a:lvl1pPr marL="0" indent="0">
              <a:buNone/>
              <a:defRPr sz="1575">
                <a:solidFill>
                  <a:srgbClr val="8C8C8C"/>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Presentation sub-title</a:t>
            </a:r>
          </a:p>
        </p:txBody>
      </p:sp>
      <p:sp>
        <p:nvSpPr>
          <p:cNvPr id="19" name="Text Placeholder 18"/>
          <p:cNvSpPr>
            <a:spLocks noGrp="1"/>
          </p:cNvSpPr>
          <p:nvPr>
            <p:ph type="body" sz="quarter" idx="11" hasCustomPrompt="1"/>
          </p:nvPr>
        </p:nvSpPr>
        <p:spPr>
          <a:xfrm>
            <a:off x="685801" y="3179803"/>
            <a:ext cx="4670425" cy="207749"/>
          </a:xfrm>
          <a:prstGeom prst="rect">
            <a:avLst/>
          </a:prstGeom>
        </p:spPr>
        <p:txBody>
          <a:bodyPr lIns="0" tIns="0" rIns="0" bIns="0">
            <a:sp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1350">
                <a:solidFill>
                  <a:srgbClr val="8C8C8C"/>
                </a:solidFill>
              </a:defRPr>
            </a:lvl1pPr>
            <a:lvl2pPr marL="342900" indent="0">
              <a:buNone/>
              <a:defRPr sz="1200"/>
            </a:lvl2pPr>
            <a:lvl3pPr marL="685800" indent="0">
              <a:buNone/>
              <a:defRPr sz="1200"/>
            </a:lvl3pPr>
            <a:lvl4pPr marL="1028700" indent="0">
              <a:buNone/>
              <a:defRPr sz="1200"/>
            </a:lvl4pPr>
            <a:lvl5pPr marL="1371600" indent="0">
              <a:buNone/>
              <a:defRPr sz="1200"/>
            </a:lvl5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lang="en-US" dirty="0"/>
              <a:t>Name of Presenter</a:t>
            </a:r>
          </a:p>
        </p:txBody>
      </p:sp>
      <p:sp>
        <p:nvSpPr>
          <p:cNvPr id="7" name="Text Placeholder 18"/>
          <p:cNvSpPr>
            <a:spLocks noGrp="1"/>
          </p:cNvSpPr>
          <p:nvPr>
            <p:ph type="body" sz="quarter" idx="12" hasCustomPrompt="1"/>
          </p:nvPr>
        </p:nvSpPr>
        <p:spPr>
          <a:xfrm>
            <a:off x="685801" y="3473490"/>
            <a:ext cx="4670425" cy="173124"/>
          </a:xfrm>
          <a:prstGeom prst="rect">
            <a:avLst/>
          </a:prstGeom>
        </p:spPr>
        <p:txBody>
          <a:bodyPr lIns="0" tIns="0" rIns="0" bIns="0">
            <a:sp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1125">
                <a:solidFill>
                  <a:srgbClr val="8C8C8C"/>
                </a:solidFill>
              </a:defRPr>
            </a:lvl1pPr>
            <a:lvl2pPr marL="342900" indent="0">
              <a:buNone/>
              <a:defRPr sz="1200"/>
            </a:lvl2pPr>
            <a:lvl3pPr marL="685800" indent="0">
              <a:buNone/>
              <a:defRPr sz="1200"/>
            </a:lvl3pPr>
            <a:lvl4pPr marL="1028700" indent="0">
              <a:buNone/>
              <a:defRPr sz="1200"/>
            </a:lvl4pPr>
            <a:lvl5pPr marL="1371600" indent="0">
              <a:buNone/>
              <a:defRPr sz="1200"/>
            </a:lvl5pPr>
          </a:lstStyle>
          <a:p>
            <a:pPr lvl="0"/>
            <a:r>
              <a:rPr lang="en-US" dirty="0"/>
              <a:t>00 Month, 2014</a:t>
            </a:r>
          </a:p>
        </p:txBody>
      </p:sp>
      <p:pic>
        <p:nvPicPr>
          <p:cNvPr id="9" name="Picture 8" descr="QL-COPY.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321" y="308100"/>
            <a:ext cx="2167128" cy="518305"/>
          </a:xfrm>
          <a:prstGeom prst="rect">
            <a:avLst/>
          </a:prstGeom>
        </p:spPr>
      </p:pic>
    </p:spTree>
    <p:extLst>
      <p:ext uri="{BB962C8B-B14F-4D97-AF65-F5344CB8AC3E}">
        <p14:creationId xmlns:p14="http://schemas.microsoft.com/office/powerpoint/2010/main" val="97683969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1 Headlin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233954531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Bulleted List Sl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
        <p:nvSpPr>
          <p:cNvPr id="7" name="Text Placeholder 7"/>
          <p:cNvSpPr>
            <a:spLocks noGrp="1"/>
          </p:cNvSpPr>
          <p:nvPr>
            <p:ph type="body" sz="quarter" idx="11" hasCustomPrompt="1"/>
          </p:nvPr>
        </p:nvSpPr>
        <p:spPr>
          <a:xfrm>
            <a:off x="492125" y="906066"/>
            <a:ext cx="7046363" cy="1076834"/>
          </a:xfrm>
          <a:prstGeom prst="rect">
            <a:avLst/>
          </a:prstGeom>
        </p:spPr>
        <p:txBody>
          <a:bodyPr wrap="square" lIns="0" tIns="0" rIns="0" bIns="0">
            <a:spAutoFit/>
          </a:bodyPr>
          <a:lstStyle>
            <a:lvl1pPr marL="127397" indent="-127397">
              <a:lnSpc>
                <a:spcPct val="120000"/>
              </a:lnSpc>
              <a:buClr>
                <a:schemeClr val="accent1"/>
              </a:buClr>
              <a:defRPr sz="1350" baseline="0">
                <a:solidFill>
                  <a:schemeClr val="bg2"/>
                </a:solidFill>
              </a:defRPr>
            </a:lvl1pPr>
            <a:lvl2pPr marL="341710" indent="-172641">
              <a:lnSpc>
                <a:spcPct val="110000"/>
              </a:lnSpc>
              <a:buClr>
                <a:schemeClr val="accent1"/>
              </a:buClr>
              <a:defRPr sz="1350" baseline="0">
                <a:solidFill>
                  <a:schemeClr val="bg2"/>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Tree>
    <p:extLst>
      <p:ext uri="{BB962C8B-B14F-4D97-AF65-F5344CB8AC3E}">
        <p14:creationId xmlns:p14="http://schemas.microsoft.com/office/powerpoint/2010/main" val="369759859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Bulleted List Slide with titl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492126" y="906066"/>
            <a:ext cx="7046363" cy="230833"/>
          </a:xfrm>
          <a:prstGeom prst="rect">
            <a:avLst/>
          </a:prstGeom>
        </p:spPr>
        <p:txBody>
          <a:bodyPr wrap="square" lIns="0" tIns="0" rIns="0" bIns="0">
            <a:spAutoFit/>
          </a:bodyPr>
          <a:lstStyle>
            <a:lvl1pPr marL="0" indent="0">
              <a:buNone/>
              <a:defRPr sz="1500" b="1" baseline="0">
                <a:solidFill>
                  <a:srgbClr val="8C8C8C"/>
                </a:solidFill>
              </a:defRPr>
            </a:lvl1pPr>
            <a:lvl2pPr marL="342900" indent="0">
              <a:buNone/>
              <a:defRPr sz="1500" b="1">
                <a:solidFill>
                  <a:srgbClr val="8C8C8C"/>
                </a:solidFill>
              </a:defRPr>
            </a:lvl2pPr>
            <a:lvl3pPr marL="685800" indent="0">
              <a:buNone/>
              <a:defRPr sz="1500" b="1">
                <a:solidFill>
                  <a:srgbClr val="8C8C8C"/>
                </a:solidFill>
              </a:defRPr>
            </a:lvl3pPr>
            <a:lvl4pPr marL="1028700" indent="0">
              <a:buNone/>
              <a:defRPr sz="1500" b="1">
                <a:solidFill>
                  <a:srgbClr val="8C8C8C"/>
                </a:solidFill>
              </a:defRPr>
            </a:lvl4pPr>
            <a:lvl5pPr marL="1371600" indent="0">
              <a:buNone/>
              <a:defRPr sz="1500" b="1">
                <a:solidFill>
                  <a:srgbClr val="8C8C8C"/>
                </a:solidFill>
              </a:defRPr>
            </a:lvl5pPr>
          </a:lstStyle>
          <a:p>
            <a:pPr lvl="0"/>
            <a:r>
              <a:rPr lang="en-US" dirty="0"/>
              <a:t>Title for bulleted list</a:t>
            </a:r>
          </a:p>
        </p:txBody>
      </p:sp>
      <p:sp>
        <p:nvSpPr>
          <p:cNvPr id="8" name="Text Placeholder 7"/>
          <p:cNvSpPr>
            <a:spLocks noGrp="1"/>
          </p:cNvSpPr>
          <p:nvPr>
            <p:ph type="body" sz="quarter" idx="11" hasCustomPrompt="1"/>
          </p:nvPr>
        </p:nvSpPr>
        <p:spPr>
          <a:xfrm>
            <a:off x="492125" y="1229301"/>
            <a:ext cx="7046363" cy="1076834"/>
          </a:xfrm>
          <a:prstGeom prst="rect">
            <a:avLst/>
          </a:prstGeom>
        </p:spPr>
        <p:txBody>
          <a:bodyPr wrap="square" lIns="0" tIns="0" rIns="0" bIns="0">
            <a:spAutoFit/>
          </a:bodyPr>
          <a:lstStyle>
            <a:lvl1pPr marL="127397" indent="-127397">
              <a:lnSpc>
                <a:spcPct val="120000"/>
              </a:lnSpc>
              <a:buClr>
                <a:schemeClr val="accent1"/>
              </a:buClr>
              <a:defRPr sz="1350" baseline="0">
                <a:solidFill>
                  <a:srgbClr val="696969"/>
                </a:solidFill>
              </a:defRPr>
            </a:lvl1pPr>
            <a:lvl2pPr marL="341710" indent="-172641">
              <a:lnSpc>
                <a:spcPct val="110000"/>
              </a:lnSpc>
              <a:buClr>
                <a:schemeClr val="accent1"/>
              </a:buClr>
              <a:defRPr sz="1350" baseline="0">
                <a:solidFill>
                  <a:srgbClr val="696969"/>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9" name="Text Placeholder 7"/>
          <p:cNvSpPr>
            <a:spLocks noGrp="1"/>
          </p:cNvSpPr>
          <p:nvPr>
            <p:ph type="body" sz="quarter" idx="12" hasCustomPrompt="1"/>
          </p:nvPr>
        </p:nvSpPr>
        <p:spPr>
          <a:xfrm>
            <a:off x="492125" y="2796271"/>
            <a:ext cx="7046363" cy="740972"/>
          </a:xfrm>
          <a:prstGeom prst="rect">
            <a:avLst/>
          </a:prstGeom>
        </p:spPr>
        <p:txBody>
          <a:bodyPr wrap="square" lIns="0" tIns="0" rIns="0" bIns="0">
            <a:spAutoFit/>
          </a:bodyPr>
          <a:lstStyle>
            <a:lvl1pPr marL="0" indent="0">
              <a:lnSpc>
                <a:spcPct val="120000"/>
              </a:lnSpc>
              <a:buClr>
                <a:schemeClr val="accent1"/>
              </a:buClr>
              <a:buNone/>
              <a:defRPr sz="1350" baseline="0">
                <a:solidFill>
                  <a:srgbClr val="696969"/>
                </a:solidFill>
              </a:defRPr>
            </a:lvl1pPr>
            <a:lvl2pPr marL="169069" indent="0">
              <a:lnSpc>
                <a:spcPct val="120000"/>
              </a:lnSpc>
              <a:buClr>
                <a:schemeClr val="accent1"/>
              </a:buClr>
              <a:buNone/>
              <a:defRPr sz="1200" baseline="0">
                <a:solidFill>
                  <a:srgbClr val="8C8C8C"/>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p:txBody>
      </p:sp>
      <p:sp>
        <p:nvSpPr>
          <p:cNvPr id="6"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400068263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 Bulleted List Slide">
    <p:spTree>
      <p:nvGrpSpPr>
        <p:cNvPr id="1" name=""/>
        <p:cNvGrpSpPr/>
        <p:nvPr/>
      </p:nvGrpSpPr>
      <p:grpSpPr>
        <a:xfrm>
          <a:off x="0" y="0"/>
          <a:ext cx="0" cy="0"/>
          <a:chOff x="0" y="0"/>
          <a:chExt cx="0" cy="0"/>
        </a:xfrm>
      </p:grpSpPr>
      <p:sp>
        <p:nvSpPr>
          <p:cNvPr id="4" name="Text Placeholder 4"/>
          <p:cNvSpPr>
            <a:spLocks noGrp="1"/>
          </p:cNvSpPr>
          <p:nvPr>
            <p:ph type="body" sz="quarter" idx="10" hasCustomPrompt="1"/>
          </p:nvPr>
        </p:nvSpPr>
        <p:spPr>
          <a:xfrm>
            <a:off x="492125" y="906066"/>
            <a:ext cx="3727790" cy="230833"/>
          </a:xfrm>
          <a:prstGeom prst="rect">
            <a:avLst/>
          </a:prstGeom>
        </p:spPr>
        <p:txBody>
          <a:bodyPr wrap="square" lIns="0" tIns="0" rIns="0" bIns="0">
            <a:spAutoFit/>
          </a:bodyPr>
          <a:lstStyle>
            <a:lvl1pPr marL="0" indent="0">
              <a:buNone/>
              <a:defRPr sz="1500" b="1" baseline="0">
                <a:solidFill>
                  <a:srgbClr val="8C8C8C"/>
                </a:solidFill>
              </a:defRPr>
            </a:lvl1pPr>
            <a:lvl2pPr marL="342900" indent="0">
              <a:buNone/>
              <a:defRPr sz="1500" b="1">
                <a:solidFill>
                  <a:srgbClr val="8C8C8C"/>
                </a:solidFill>
              </a:defRPr>
            </a:lvl2pPr>
            <a:lvl3pPr marL="685800" indent="0">
              <a:buNone/>
              <a:defRPr sz="1500" b="1">
                <a:solidFill>
                  <a:srgbClr val="8C8C8C"/>
                </a:solidFill>
              </a:defRPr>
            </a:lvl3pPr>
            <a:lvl4pPr marL="1028700" indent="0">
              <a:buNone/>
              <a:defRPr sz="1500" b="1">
                <a:solidFill>
                  <a:srgbClr val="8C8C8C"/>
                </a:solidFill>
              </a:defRPr>
            </a:lvl4pPr>
            <a:lvl5pPr marL="1371600" indent="0">
              <a:buNone/>
              <a:defRPr sz="1500" b="1">
                <a:solidFill>
                  <a:srgbClr val="8C8C8C"/>
                </a:solidFill>
              </a:defRPr>
            </a:lvl5pPr>
          </a:lstStyle>
          <a:p>
            <a:pPr lvl="0"/>
            <a:r>
              <a:rPr lang="en-US" dirty="0"/>
              <a:t>Title for bulleted list #1</a:t>
            </a:r>
          </a:p>
        </p:txBody>
      </p:sp>
      <p:sp>
        <p:nvSpPr>
          <p:cNvPr id="5" name="Text Placeholder 7"/>
          <p:cNvSpPr>
            <a:spLocks noGrp="1"/>
          </p:cNvSpPr>
          <p:nvPr>
            <p:ph type="body" sz="quarter" idx="11" hasCustomPrompt="1"/>
          </p:nvPr>
        </p:nvSpPr>
        <p:spPr>
          <a:xfrm>
            <a:off x="492125" y="1229301"/>
            <a:ext cx="3727790" cy="1080296"/>
          </a:xfrm>
          <a:prstGeom prst="rect">
            <a:avLst/>
          </a:prstGeom>
        </p:spPr>
        <p:txBody>
          <a:bodyPr wrap="square" lIns="0" tIns="0" rIns="0" bIns="0">
            <a:spAutoFit/>
          </a:bodyPr>
          <a:lstStyle>
            <a:lvl1pPr marL="127397" indent="-127397">
              <a:lnSpc>
                <a:spcPct val="120000"/>
              </a:lnSpc>
              <a:buClr>
                <a:schemeClr val="accent1"/>
              </a:buClr>
              <a:defRPr sz="1350" baseline="0">
                <a:solidFill>
                  <a:srgbClr val="696969"/>
                </a:solidFill>
              </a:defRPr>
            </a:lvl1pPr>
            <a:lvl2pPr marL="341710" indent="-172641">
              <a:lnSpc>
                <a:spcPct val="110000"/>
              </a:lnSpc>
              <a:buClr>
                <a:schemeClr val="accent1"/>
              </a:buClr>
              <a:defRPr sz="1350" baseline="0">
                <a:solidFill>
                  <a:srgbClr val="696969"/>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6" name="Text Placeholder 4"/>
          <p:cNvSpPr>
            <a:spLocks noGrp="1"/>
          </p:cNvSpPr>
          <p:nvPr>
            <p:ph type="body" sz="quarter" idx="12" hasCustomPrompt="1"/>
          </p:nvPr>
        </p:nvSpPr>
        <p:spPr>
          <a:xfrm>
            <a:off x="4824706" y="906066"/>
            <a:ext cx="3727790" cy="230833"/>
          </a:xfrm>
          <a:prstGeom prst="rect">
            <a:avLst/>
          </a:prstGeom>
        </p:spPr>
        <p:txBody>
          <a:bodyPr wrap="square" lIns="0" tIns="0" rIns="0" bIns="0">
            <a:spAutoFit/>
          </a:bodyPr>
          <a:lstStyle>
            <a:lvl1pPr marL="0" indent="0">
              <a:buNone/>
              <a:defRPr sz="1500" b="1" baseline="0">
                <a:solidFill>
                  <a:srgbClr val="8C8C8C"/>
                </a:solidFill>
              </a:defRPr>
            </a:lvl1pPr>
            <a:lvl2pPr marL="342900" indent="0">
              <a:buNone/>
              <a:defRPr sz="1500" b="1">
                <a:solidFill>
                  <a:srgbClr val="8C8C8C"/>
                </a:solidFill>
              </a:defRPr>
            </a:lvl2pPr>
            <a:lvl3pPr marL="685800" indent="0">
              <a:buNone/>
              <a:defRPr sz="1500" b="1">
                <a:solidFill>
                  <a:srgbClr val="8C8C8C"/>
                </a:solidFill>
              </a:defRPr>
            </a:lvl3pPr>
            <a:lvl4pPr marL="1028700" indent="0">
              <a:buNone/>
              <a:defRPr sz="1500" b="1">
                <a:solidFill>
                  <a:srgbClr val="8C8C8C"/>
                </a:solidFill>
              </a:defRPr>
            </a:lvl4pPr>
            <a:lvl5pPr marL="1371600" indent="0">
              <a:buNone/>
              <a:defRPr sz="1500" b="1">
                <a:solidFill>
                  <a:srgbClr val="8C8C8C"/>
                </a:solidFill>
              </a:defRPr>
            </a:lvl5pPr>
          </a:lstStyle>
          <a:p>
            <a:pPr lvl="0"/>
            <a:r>
              <a:rPr lang="en-US" dirty="0"/>
              <a:t>Title for bulleted list #2</a:t>
            </a:r>
          </a:p>
        </p:txBody>
      </p:sp>
      <p:sp>
        <p:nvSpPr>
          <p:cNvPr id="7" name="Text Placeholder 7"/>
          <p:cNvSpPr>
            <a:spLocks noGrp="1"/>
          </p:cNvSpPr>
          <p:nvPr>
            <p:ph type="body" sz="quarter" idx="13" hasCustomPrompt="1"/>
          </p:nvPr>
        </p:nvSpPr>
        <p:spPr>
          <a:xfrm>
            <a:off x="4824706" y="1229301"/>
            <a:ext cx="3727790" cy="1080296"/>
          </a:xfrm>
          <a:prstGeom prst="rect">
            <a:avLst/>
          </a:prstGeom>
        </p:spPr>
        <p:txBody>
          <a:bodyPr wrap="square" lIns="0" tIns="0" rIns="0" bIns="0">
            <a:spAutoFit/>
          </a:bodyPr>
          <a:lstStyle>
            <a:lvl1pPr marL="127397" indent="-127397">
              <a:lnSpc>
                <a:spcPct val="120000"/>
              </a:lnSpc>
              <a:buClr>
                <a:schemeClr val="accent1"/>
              </a:buClr>
              <a:defRPr sz="1350" baseline="0">
                <a:solidFill>
                  <a:srgbClr val="696969"/>
                </a:solidFill>
              </a:defRPr>
            </a:lvl1pPr>
            <a:lvl2pPr marL="341710" indent="-172641">
              <a:lnSpc>
                <a:spcPct val="110000"/>
              </a:lnSpc>
              <a:buClr>
                <a:schemeClr val="accent1"/>
              </a:buClr>
              <a:defRPr sz="1350" baseline="0">
                <a:solidFill>
                  <a:srgbClr val="696969"/>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8"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107165543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Main Image 1">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028357"/>
            <a:ext cx="8358016" cy="3564980"/>
          </a:xfrm>
          <a:prstGeom prst="rect">
            <a:avLst/>
          </a:prstGeom>
        </p:spPr>
        <p:txBody>
          <a:bodyPr/>
          <a:lstStyle>
            <a:lvl1pPr marL="0" indent="0" algn="ctr">
              <a:buNone/>
              <a:defRPr sz="1350">
                <a:solidFill>
                  <a:schemeClr val="bg2"/>
                </a:solidFill>
              </a:defRPr>
            </a:lvl1pPr>
          </a:lstStyle>
          <a:p>
            <a:endParaRPr lang="en-US" dirty="0"/>
          </a:p>
        </p:txBody>
      </p:sp>
      <p:sp>
        <p:nvSpPr>
          <p:cNvPr id="5"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25206934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Main Image 2">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028357"/>
            <a:ext cx="8358016" cy="3564980"/>
          </a:xfrm>
          <a:prstGeom prst="rect">
            <a:avLst/>
          </a:prstGeom>
          <a:solidFill>
            <a:schemeClr val="bg1"/>
          </a:solidFill>
          <a:ln w="76200" cmpd="sng">
            <a:solidFill>
              <a:schemeClr val="bg1"/>
            </a:solidFill>
          </a:ln>
          <a:effectLst>
            <a:outerShdw blurRad="50800" dist="38100" dir="2700000" algn="tl" rotWithShape="0">
              <a:prstClr val="black">
                <a:alpha val="40000"/>
              </a:prstClr>
            </a:outerShdw>
          </a:effectLst>
        </p:spPr>
        <p:txBody>
          <a:bodyPr/>
          <a:lstStyle>
            <a:lvl1pPr marL="0" indent="0" algn="ctr">
              <a:buNone/>
              <a:defRPr sz="1350">
                <a:solidFill>
                  <a:schemeClr val="bg2"/>
                </a:solidFill>
              </a:defRPr>
            </a:lvl1pPr>
          </a:lstStyle>
          <a:p>
            <a:endParaRPr lang="en-US" dirty="0"/>
          </a:p>
        </p:txBody>
      </p:sp>
      <p:sp>
        <p:nvSpPr>
          <p:cNvPr id="5"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288154554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Graph/Chart Slide 1">
    <p:spTree>
      <p:nvGrpSpPr>
        <p:cNvPr id="1" name=""/>
        <p:cNvGrpSpPr/>
        <p:nvPr/>
      </p:nvGrpSpPr>
      <p:grpSpPr>
        <a:xfrm>
          <a:off x="0" y="0"/>
          <a:ext cx="0" cy="0"/>
          <a:chOff x="0" y="0"/>
          <a:chExt cx="0" cy="0"/>
        </a:xfrm>
      </p:grpSpPr>
      <p:sp>
        <p:nvSpPr>
          <p:cNvPr id="7" name="Chart Placeholder 5"/>
          <p:cNvSpPr>
            <a:spLocks noGrp="1"/>
          </p:cNvSpPr>
          <p:nvPr>
            <p:ph type="chart" sz="quarter" idx="10"/>
          </p:nvPr>
        </p:nvSpPr>
        <p:spPr>
          <a:xfrm>
            <a:off x="2713038" y="1115616"/>
            <a:ext cx="3676650" cy="2757488"/>
          </a:xfrm>
          <a:prstGeom prst="rect">
            <a:avLst/>
          </a:prstGeom>
        </p:spPr>
        <p:txBody>
          <a:bodyPr vert="horz"/>
          <a:lstStyle>
            <a:lvl1pPr marL="0" indent="0" algn="ctr">
              <a:buNone/>
              <a:defRPr sz="1350">
                <a:solidFill>
                  <a:srgbClr val="8C8C8C"/>
                </a:solidFill>
              </a:defRPr>
            </a:lvl1pPr>
          </a:lstStyle>
          <a:p>
            <a:endParaRPr lang="en-US" dirty="0"/>
          </a:p>
        </p:txBody>
      </p:sp>
      <p:sp>
        <p:nvSpPr>
          <p:cNvPr id="9" name="Text Placeholder 8"/>
          <p:cNvSpPr>
            <a:spLocks noGrp="1"/>
          </p:cNvSpPr>
          <p:nvPr>
            <p:ph type="body" sz="quarter" idx="11" hasCustomPrompt="1"/>
          </p:nvPr>
        </p:nvSpPr>
        <p:spPr>
          <a:xfrm>
            <a:off x="512150" y="1115616"/>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0" name="Text Placeholder 8"/>
          <p:cNvSpPr>
            <a:spLocks noGrp="1"/>
          </p:cNvSpPr>
          <p:nvPr>
            <p:ph type="body" sz="quarter" idx="12" hasCustomPrompt="1"/>
          </p:nvPr>
        </p:nvSpPr>
        <p:spPr>
          <a:xfrm>
            <a:off x="512150" y="2329241"/>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1" name="Text Placeholder 8"/>
          <p:cNvSpPr>
            <a:spLocks noGrp="1"/>
          </p:cNvSpPr>
          <p:nvPr>
            <p:ph type="body" sz="quarter" idx="13" hasCustomPrompt="1"/>
          </p:nvPr>
        </p:nvSpPr>
        <p:spPr>
          <a:xfrm>
            <a:off x="512150" y="3542865"/>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2" name="Text Placeholder 8"/>
          <p:cNvSpPr>
            <a:spLocks noGrp="1"/>
          </p:cNvSpPr>
          <p:nvPr>
            <p:ph type="body" sz="quarter" idx="14" hasCustomPrompt="1"/>
          </p:nvPr>
        </p:nvSpPr>
        <p:spPr>
          <a:xfrm>
            <a:off x="6531588" y="1115616"/>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3" name="Text Placeholder 8"/>
          <p:cNvSpPr>
            <a:spLocks noGrp="1"/>
          </p:cNvSpPr>
          <p:nvPr>
            <p:ph type="body" sz="quarter" idx="15" hasCustomPrompt="1"/>
          </p:nvPr>
        </p:nvSpPr>
        <p:spPr>
          <a:xfrm>
            <a:off x="6531588" y="2329241"/>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4" name="Text Placeholder 8"/>
          <p:cNvSpPr>
            <a:spLocks noGrp="1"/>
          </p:cNvSpPr>
          <p:nvPr>
            <p:ph type="body" sz="quarter" idx="16" hasCustomPrompt="1"/>
          </p:nvPr>
        </p:nvSpPr>
        <p:spPr>
          <a:xfrm>
            <a:off x="6531588" y="3542865"/>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6" name="Text Placeholder 15"/>
          <p:cNvSpPr>
            <a:spLocks noGrp="1"/>
          </p:cNvSpPr>
          <p:nvPr>
            <p:ph type="body" sz="quarter" idx="17" hasCustomPrompt="1"/>
          </p:nvPr>
        </p:nvSpPr>
        <p:spPr>
          <a:xfrm>
            <a:off x="512150" y="4823256"/>
            <a:ext cx="7158038" cy="103874"/>
          </a:xfrm>
          <a:prstGeom prst="rect">
            <a:avLst/>
          </a:prstGeom>
        </p:spPr>
        <p:txBody>
          <a:bodyPr vert="horz" lIns="0" tIns="0" rIns="0" bIns="0">
            <a:spAutoFit/>
          </a:bodyPr>
          <a:lstStyle>
            <a:lvl1pPr marL="0" indent="0">
              <a:buNone/>
              <a:defRPr sz="675" baseline="0">
                <a:solidFill>
                  <a:srgbClr val="696969"/>
                </a:solidFill>
              </a:defRPr>
            </a:lvl1pPr>
            <a:lvl2pPr marL="342900" indent="0">
              <a:buNone/>
              <a:defRPr sz="600">
                <a:solidFill>
                  <a:srgbClr val="8C8C8C"/>
                </a:solidFill>
              </a:defRPr>
            </a:lvl2pPr>
            <a:lvl3pPr marL="685800" indent="0">
              <a:buNone/>
              <a:defRPr sz="600">
                <a:solidFill>
                  <a:srgbClr val="8C8C8C"/>
                </a:solidFill>
              </a:defRPr>
            </a:lvl3pPr>
            <a:lvl4pPr marL="1028700" indent="0">
              <a:buNone/>
              <a:defRPr sz="600">
                <a:solidFill>
                  <a:srgbClr val="8C8C8C"/>
                </a:solidFill>
              </a:defRPr>
            </a:lvl4pPr>
            <a:lvl5pPr marL="1371600" indent="0">
              <a:buNone/>
              <a:defRPr sz="600">
                <a:solidFill>
                  <a:srgbClr val="8C8C8C"/>
                </a:solidFill>
              </a:defRPr>
            </a:lvl5pPr>
          </a:lstStyle>
          <a:p>
            <a:pPr lvl="0"/>
            <a:r>
              <a:rPr lang="en-US" dirty="0"/>
              <a:t>Insert source text here</a:t>
            </a:r>
          </a:p>
        </p:txBody>
      </p:sp>
      <p:sp>
        <p:nvSpPr>
          <p:cNvPr id="15"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414810491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Graph/Chart Slide 2">
    <p:spTree>
      <p:nvGrpSpPr>
        <p:cNvPr id="1" name=""/>
        <p:cNvGrpSpPr/>
        <p:nvPr/>
      </p:nvGrpSpPr>
      <p:grpSpPr>
        <a:xfrm>
          <a:off x="0" y="0"/>
          <a:ext cx="0" cy="0"/>
          <a:chOff x="0" y="0"/>
          <a:chExt cx="0" cy="0"/>
        </a:xfrm>
      </p:grpSpPr>
      <p:sp>
        <p:nvSpPr>
          <p:cNvPr id="4" name="Chart Placeholder 5"/>
          <p:cNvSpPr>
            <a:spLocks noGrp="1"/>
          </p:cNvSpPr>
          <p:nvPr>
            <p:ph type="chart" sz="quarter" idx="10"/>
          </p:nvPr>
        </p:nvSpPr>
        <p:spPr>
          <a:xfrm>
            <a:off x="2713038" y="1115616"/>
            <a:ext cx="3676650" cy="2757488"/>
          </a:xfrm>
          <a:prstGeom prst="rect">
            <a:avLst/>
          </a:prstGeom>
        </p:spPr>
        <p:txBody>
          <a:bodyPr vert="horz"/>
          <a:lstStyle>
            <a:lvl1pPr marL="0" indent="0" algn="ctr">
              <a:buNone/>
              <a:defRPr sz="1350">
                <a:solidFill>
                  <a:srgbClr val="8C8C8C"/>
                </a:solidFill>
              </a:defRPr>
            </a:lvl1pPr>
          </a:lstStyle>
          <a:p>
            <a:endParaRPr lang="en-US" dirty="0"/>
          </a:p>
        </p:txBody>
      </p:sp>
      <p:sp>
        <p:nvSpPr>
          <p:cNvPr id="5" name="Text Placeholder 8"/>
          <p:cNvSpPr>
            <a:spLocks noGrp="1"/>
          </p:cNvSpPr>
          <p:nvPr>
            <p:ph type="body" sz="quarter" idx="11" hasCustomPrompt="1"/>
          </p:nvPr>
        </p:nvSpPr>
        <p:spPr>
          <a:xfrm>
            <a:off x="512150" y="850351"/>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1" name="Text Placeholder 15"/>
          <p:cNvSpPr>
            <a:spLocks noGrp="1"/>
          </p:cNvSpPr>
          <p:nvPr>
            <p:ph type="body" sz="quarter" idx="17" hasCustomPrompt="1"/>
          </p:nvPr>
        </p:nvSpPr>
        <p:spPr>
          <a:xfrm>
            <a:off x="512150" y="4823256"/>
            <a:ext cx="7158038" cy="103874"/>
          </a:xfrm>
          <a:prstGeom prst="rect">
            <a:avLst/>
          </a:prstGeom>
        </p:spPr>
        <p:txBody>
          <a:bodyPr vert="horz" lIns="0" tIns="0" rIns="0" bIns="0">
            <a:spAutoFit/>
          </a:bodyPr>
          <a:lstStyle>
            <a:lvl1pPr marL="0" indent="0">
              <a:buNone/>
              <a:defRPr sz="675" baseline="0">
                <a:solidFill>
                  <a:srgbClr val="696969"/>
                </a:solidFill>
              </a:defRPr>
            </a:lvl1pPr>
            <a:lvl2pPr marL="342900" indent="0">
              <a:buNone/>
              <a:defRPr sz="600">
                <a:solidFill>
                  <a:srgbClr val="8C8C8C"/>
                </a:solidFill>
              </a:defRPr>
            </a:lvl2pPr>
            <a:lvl3pPr marL="685800" indent="0">
              <a:buNone/>
              <a:defRPr sz="600">
                <a:solidFill>
                  <a:srgbClr val="8C8C8C"/>
                </a:solidFill>
              </a:defRPr>
            </a:lvl3pPr>
            <a:lvl4pPr marL="1028700" indent="0">
              <a:buNone/>
              <a:defRPr sz="600">
                <a:solidFill>
                  <a:srgbClr val="8C8C8C"/>
                </a:solidFill>
              </a:defRPr>
            </a:lvl4pPr>
            <a:lvl5pPr marL="1371600" indent="0">
              <a:buNone/>
              <a:defRPr sz="600">
                <a:solidFill>
                  <a:srgbClr val="8C8C8C"/>
                </a:solidFill>
              </a:defRPr>
            </a:lvl5pPr>
          </a:lstStyle>
          <a:p>
            <a:pPr lvl="0"/>
            <a:r>
              <a:rPr lang="en-US" dirty="0"/>
              <a:t>Insert Source Text Here</a:t>
            </a:r>
          </a:p>
        </p:txBody>
      </p:sp>
      <p:sp>
        <p:nvSpPr>
          <p:cNvPr id="12" name="Text Placeholder 8"/>
          <p:cNvSpPr>
            <a:spLocks noGrp="1"/>
          </p:cNvSpPr>
          <p:nvPr>
            <p:ph type="body" sz="quarter" idx="18" hasCustomPrompt="1"/>
          </p:nvPr>
        </p:nvSpPr>
        <p:spPr>
          <a:xfrm>
            <a:off x="512150" y="1434118"/>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17" name="Text Placeholder 8"/>
          <p:cNvSpPr>
            <a:spLocks noGrp="1"/>
          </p:cNvSpPr>
          <p:nvPr>
            <p:ph type="body" sz="quarter" idx="19" hasCustomPrompt="1"/>
          </p:nvPr>
        </p:nvSpPr>
        <p:spPr>
          <a:xfrm>
            <a:off x="512150" y="2174702"/>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18" name="Text Placeholder 8"/>
          <p:cNvSpPr>
            <a:spLocks noGrp="1"/>
          </p:cNvSpPr>
          <p:nvPr>
            <p:ph type="body" sz="quarter" idx="20" hasCustomPrompt="1"/>
          </p:nvPr>
        </p:nvSpPr>
        <p:spPr>
          <a:xfrm>
            <a:off x="512150" y="2758468"/>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19" name="Text Placeholder 8"/>
          <p:cNvSpPr>
            <a:spLocks noGrp="1"/>
          </p:cNvSpPr>
          <p:nvPr>
            <p:ph type="body" sz="quarter" idx="21" hasCustomPrompt="1"/>
          </p:nvPr>
        </p:nvSpPr>
        <p:spPr>
          <a:xfrm>
            <a:off x="512150" y="3499053"/>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20" name="Text Placeholder 8"/>
          <p:cNvSpPr>
            <a:spLocks noGrp="1"/>
          </p:cNvSpPr>
          <p:nvPr>
            <p:ph type="body" sz="quarter" idx="22" hasCustomPrompt="1"/>
          </p:nvPr>
        </p:nvSpPr>
        <p:spPr>
          <a:xfrm>
            <a:off x="512150" y="4082819"/>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21" name="Text Placeholder 8"/>
          <p:cNvSpPr>
            <a:spLocks noGrp="1"/>
          </p:cNvSpPr>
          <p:nvPr>
            <p:ph type="body" sz="quarter" idx="23" hasCustomPrompt="1"/>
          </p:nvPr>
        </p:nvSpPr>
        <p:spPr>
          <a:xfrm>
            <a:off x="6481900" y="850351"/>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22" name="Text Placeholder 8"/>
          <p:cNvSpPr>
            <a:spLocks noGrp="1"/>
          </p:cNvSpPr>
          <p:nvPr>
            <p:ph type="body" sz="quarter" idx="24" hasCustomPrompt="1"/>
          </p:nvPr>
        </p:nvSpPr>
        <p:spPr>
          <a:xfrm>
            <a:off x="6481900" y="1434118"/>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23" name="Text Placeholder 8"/>
          <p:cNvSpPr>
            <a:spLocks noGrp="1"/>
          </p:cNvSpPr>
          <p:nvPr>
            <p:ph type="body" sz="quarter" idx="25" hasCustomPrompt="1"/>
          </p:nvPr>
        </p:nvSpPr>
        <p:spPr>
          <a:xfrm>
            <a:off x="6481900" y="2174702"/>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24" name="Text Placeholder 8"/>
          <p:cNvSpPr>
            <a:spLocks noGrp="1"/>
          </p:cNvSpPr>
          <p:nvPr>
            <p:ph type="body" sz="quarter" idx="26" hasCustomPrompt="1"/>
          </p:nvPr>
        </p:nvSpPr>
        <p:spPr>
          <a:xfrm>
            <a:off x="6481900" y="2758468"/>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25" name="Text Placeholder 8"/>
          <p:cNvSpPr>
            <a:spLocks noGrp="1"/>
          </p:cNvSpPr>
          <p:nvPr>
            <p:ph type="body" sz="quarter" idx="27" hasCustomPrompt="1"/>
          </p:nvPr>
        </p:nvSpPr>
        <p:spPr>
          <a:xfrm>
            <a:off x="6481900" y="3499053"/>
            <a:ext cx="2100262" cy="530530"/>
          </a:xfrm>
          <a:prstGeom prst="rect">
            <a:avLst/>
          </a:prstGeom>
        </p:spPr>
        <p:txBody>
          <a:bodyPr vert="horz" lIns="0" tIns="0" rIns="0" bIns="0">
            <a:spAutoFit/>
          </a:bodyPr>
          <a:lstStyle>
            <a:lvl1pPr marL="0" indent="0">
              <a:lnSpc>
                <a:spcPct val="110000"/>
              </a:lnSpc>
              <a:buNone/>
              <a:defRPr sz="1050" b="1" baseline="0">
                <a:solidFill>
                  <a:srgbClr val="8C8C8C"/>
                </a:solidFill>
              </a:defRPr>
            </a:lvl1pPr>
          </a:lstStyle>
          <a:p>
            <a:pPr lvl="0"/>
            <a:r>
              <a:rPr lang="en-US" dirty="0"/>
              <a:t>Descriptor copy for graphs/charts. Replace with your own copy</a:t>
            </a:r>
          </a:p>
        </p:txBody>
      </p:sp>
      <p:sp>
        <p:nvSpPr>
          <p:cNvPr id="26" name="Text Placeholder 8"/>
          <p:cNvSpPr>
            <a:spLocks noGrp="1"/>
          </p:cNvSpPr>
          <p:nvPr>
            <p:ph type="body" sz="quarter" idx="28" hasCustomPrompt="1"/>
          </p:nvPr>
        </p:nvSpPr>
        <p:spPr>
          <a:xfrm>
            <a:off x="6481900" y="4082819"/>
            <a:ext cx="2100262" cy="595163"/>
          </a:xfrm>
          <a:prstGeom prst="rect">
            <a:avLst/>
          </a:prstGeom>
        </p:spPr>
        <p:txBody>
          <a:bodyPr vert="horz" lIns="0" tIns="0" rIns="0" bIns="0">
            <a:spAutoFit/>
          </a:bodyPr>
          <a:lstStyle>
            <a:lvl1pPr marL="84535" indent="-84535">
              <a:lnSpc>
                <a:spcPct val="110000"/>
              </a:lnSpc>
              <a:buClr>
                <a:schemeClr val="accent1"/>
              </a:buClr>
              <a:buFont typeface="Arial"/>
              <a:buChar char="•"/>
              <a:defRPr sz="1050" b="0" baseline="0">
                <a:solidFill>
                  <a:srgbClr val="696969"/>
                </a:solidFill>
              </a:defRPr>
            </a:lvl1pPr>
          </a:lstStyle>
          <a:p>
            <a:pPr lvl="0"/>
            <a:r>
              <a:rPr lang="en-US" dirty="0"/>
              <a:t>Bullet #1</a:t>
            </a:r>
          </a:p>
          <a:p>
            <a:pPr lvl="0"/>
            <a:r>
              <a:rPr lang="en-US" dirty="0"/>
              <a:t>Bullet #2</a:t>
            </a:r>
          </a:p>
          <a:p>
            <a:pPr lvl="0"/>
            <a:r>
              <a:rPr lang="en-US" dirty="0"/>
              <a:t>Bullet #3</a:t>
            </a:r>
          </a:p>
        </p:txBody>
      </p:sp>
      <p:sp>
        <p:nvSpPr>
          <p:cNvPr id="27"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356020161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asic Slide with Images">
    <p:spTree>
      <p:nvGrpSpPr>
        <p:cNvPr id="1" name=""/>
        <p:cNvGrpSpPr/>
        <p:nvPr/>
      </p:nvGrpSpPr>
      <p:grpSpPr>
        <a:xfrm>
          <a:off x="0" y="0"/>
          <a:ext cx="0" cy="0"/>
          <a:chOff x="0" y="0"/>
          <a:chExt cx="0" cy="0"/>
        </a:xfrm>
      </p:grpSpPr>
      <p:sp>
        <p:nvSpPr>
          <p:cNvPr id="4" name="Text Placeholder 4"/>
          <p:cNvSpPr>
            <a:spLocks noGrp="1"/>
          </p:cNvSpPr>
          <p:nvPr>
            <p:ph type="body" sz="quarter" idx="10" hasCustomPrompt="1"/>
          </p:nvPr>
        </p:nvSpPr>
        <p:spPr>
          <a:xfrm>
            <a:off x="492125" y="906066"/>
            <a:ext cx="5100284" cy="230833"/>
          </a:xfrm>
          <a:prstGeom prst="rect">
            <a:avLst/>
          </a:prstGeom>
        </p:spPr>
        <p:txBody>
          <a:bodyPr wrap="square" lIns="0" tIns="0" rIns="0" bIns="0">
            <a:spAutoFit/>
          </a:bodyPr>
          <a:lstStyle>
            <a:lvl1pPr marL="0" indent="0">
              <a:buNone/>
              <a:defRPr sz="1500" b="1" baseline="0">
                <a:solidFill>
                  <a:srgbClr val="8C8C8C"/>
                </a:solidFill>
              </a:defRPr>
            </a:lvl1pPr>
            <a:lvl2pPr marL="342900" indent="0">
              <a:buNone/>
              <a:defRPr sz="1500" b="1">
                <a:solidFill>
                  <a:srgbClr val="8C8C8C"/>
                </a:solidFill>
              </a:defRPr>
            </a:lvl2pPr>
            <a:lvl3pPr marL="685800" indent="0">
              <a:buNone/>
              <a:defRPr sz="1500" b="1">
                <a:solidFill>
                  <a:srgbClr val="8C8C8C"/>
                </a:solidFill>
              </a:defRPr>
            </a:lvl3pPr>
            <a:lvl4pPr marL="1028700" indent="0">
              <a:buNone/>
              <a:defRPr sz="1500" b="1">
                <a:solidFill>
                  <a:srgbClr val="8C8C8C"/>
                </a:solidFill>
              </a:defRPr>
            </a:lvl4pPr>
            <a:lvl5pPr marL="1371600" indent="0">
              <a:buNone/>
              <a:defRPr sz="1500" b="1">
                <a:solidFill>
                  <a:srgbClr val="8C8C8C"/>
                </a:solidFill>
              </a:defRPr>
            </a:lvl5pPr>
          </a:lstStyle>
          <a:p>
            <a:pPr lvl="0"/>
            <a:r>
              <a:rPr lang="en-US" dirty="0"/>
              <a:t>Title for bulleted List #1</a:t>
            </a:r>
          </a:p>
        </p:txBody>
      </p:sp>
      <p:sp>
        <p:nvSpPr>
          <p:cNvPr id="5" name="Text Placeholder 7"/>
          <p:cNvSpPr>
            <a:spLocks noGrp="1"/>
          </p:cNvSpPr>
          <p:nvPr>
            <p:ph type="body" sz="quarter" idx="11" hasCustomPrompt="1"/>
          </p:nvPr>
        </p:nvSpPr>
        <p:spPr>
          <a:xfrm>
            <a:off x="492125" y="1229301"/>
            <a:ext cx="5100285" cy="1076834"/>
          </a:xfrm>
          <a:prstGeom prst="rect">
            <a:avLst/>
          </a:prstGeom>
        </p:spPr>
        <p:txBody>
          <a:bodyPr wrap="square" lIns="0" tIns="0" rIns="0" bIns="0">
            <a:spAutoFit/>
          </a:bodyPr>
          <a:lstStyle>
            <a:lvl1pPr marL="127397" indent="-127397">
              <a:lnSpc>
                <a:spcPct val="120000"/>
              </a:lnSpc>
              <a:buClr>
                <a:schemeClr val="accent1"/>
              </a:buClr>
              <a:defRPr sz="1350" baseline="0">
                <a:solidFill>
                  <a:srgbClr val="696969"/>
                </a:solidFill>
              </a:defRPr>
            </a:lvl1pPr>
            <a:lvl2pPr marL="341710" indent="-172641">
              <a:lnSpc>
                <a:spcPct val="110000"/>
              </a:lnSpc>
              <a:buClr>
                <a:schemeClr val="accent1"/>
              </a:buClr>
              <a:defRPr sz="1350" baseline="0">
                <a:solidFill>
                  <a:srgbClr val="696969"/>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Bullet #1 replace text and insert your own here</a:t>
            </a:r>
          </a:p>
          <a:p>
            <a:pPr lvl="0"/>
            <a:r>
              <a:rPr lang="en-US" dirty="0"/>
              <a:t>Bullet #2 replace text and insert your own here </a:t>
            </a:r>
          </a:p>
          <a:p>
            <a:pPr lvl="1"/>
            <a:r>
              <a:rPr lang="en-US" dirty="0"/>
              <a:t>Sub bullet style insert your own text here</a:t>
            </a:r>
          </a:p>
          <a:p>
            <a:pPr lvl="1"/>
            <a:r>
              <a:rPr lang="en-US" dirty="0"/>
              <a:t>Sub bullet style insert your own text here</a:t>
            </a:r>
          </a:p>
        </p:txBody>
      </p:sp>
      <p:sp>
        <p:nvSpPr>
          <p:cNvPr id="6" name="Text Placeholder 7"/>
          <p:cNvSpPr>
            <a:spLocks noGrp="1"/>
          </p:cNvSpPr>
          <p:nvPr>
            <p:ph type="body" sz="quarter" idx="12" hasCustomPrompt="1"/>
          </p:nvPr>
        </p:nvSpPr>
        <p:spPr>
          <a:xfrm>
            <a:off x="492125" y="2796271"/>
            <a:ext cx="5100285" cy="997196"/>
          </a:xfrm>
          <a:prstGeom prst="rect">
            <a:avLst/>
          </a:prstGeom>
        </p:spPr>
        <p:txBody>
          <a:bodyPr wrap="square" lIns="0" tIns="0" rIns="0" bIns="0">
            <a:spAutoFit/>
          </a:bodyPr>
          <a:lstStyle>
            <a:lvl1pPr marL="0" indent="0">
              <a:lnSpc>
                <a:spcPct val="120000"/>
              </a:lnSpc>
              <a:buClr>
                <a:schemeClr val="accent1"/>
              </a:buClr>
              <a:buNone/>
              <a:defRPr sz="1350" baseline="0">
                <a:solidFill>
                  <a:srgbClr val="696969"/>
                </a:solidFill>
              </a:defRPr>
            </a:lvl1pPr>
            <a:lvl2pPr marL="169069" indent="0">
              <a:lnSpc>
                <a:spcPct val="120000"/>
              </a:lnSpc>
              <a:buClr>
                <a:schemeClr val="accent1"/>
              </a:buClr>
              <a:buNone/>
              <a:defRPr sz="1200" baseline="0">
                <a:solidFill>
                  <a:srgbClr val="8C8C8C"/>
                </a:solidFill>
              </a:defRPr>
            </a:lvl2pPr>
            <a:lvl3pPr>
              <a:lnSpc>
                <a:spcPct val="120000"/>
              </a:lnSpc>
              <a:defRPr sz="1200">
                <a:solidFill>
                  <a:srgbClr val="8C8C8C"/>
                </a:solidFill>
              </a:defRPr>
            </a:lvl3pPr>
            <a:lvl4pPr>
              <a:lnSpc>
                <a:spcPct val="120000"/>
              </a:lnSpc>
              <a:defRPr sz="1200">
                <a:solidFill>
                  <a:srgbClr val="8C8C8C"/>
                </a:solidFill>
              </a:defRPr>
            </a:lvl4pPr>
            <a:lvl5pPr>
              <a:lnSpc>
                <a:spcPct val="120000"/>
              </a:lnSpc>
              <a:defRPr sz="1200">
                <a:solidFill>
                  <a:srgbClr val="8C8C8C"/>
                </a:solidFill>
              </a:defRPr>
            </a:lvl5pPr>
          </a:lstStyle>
          <a:p>
            <a:pPr lvl="0"/>
            <a:r>
              <a:rPr lang="en-US" dirty="0"/>
              <a:t>Replace this basic body copy and insert your own here. This is a section of dummy copy for color and format reference. Please insert your own copy with the same color and formatting shown here.</a:t>
            </a:r>
          </a:p>
        </p:txBody>
      </p:sp>
      <p:sp>
        <p:nvSpPr>
          <p:cNvPr id="8" name="Picture Placeholder 7"/>
          <p:cNvSpPr>
            <a:spLocks noGrp="1"/>
          </p:cNvSpPr>
          <p:nvPr>
            <p:ph type="pic" sz="quarter" idx="13"/>
          </p:nvPr>
        </p:nvSpPr>
        <p:spPr>
          <a:xfrm>
            <a:off x="6053962" y="1028357"/>
            <a:ext cx="2703512" cy="1606153"/>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350">
                <a:solidFill>
                  <a:schemeClr val="bg2"/>
                </a:solidFill>
              </a:defRPr>
            </a:lvl1pPr>
          </a:lstStyle>
          <a:p>
            <a:endParaRPr lang="en-US" dirty="0"/>
          </a:p>
        </p:txBody>
      </p:sp>
      <p:sp>
        <p:nvSpPr>
          <p:cNvPr id="9"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
        <p:nvSpPr>
          <p:cNvPr id="12" name="Picture Placeholder 7"/>
          <p:cNvSpPr>
            <a:spLocks noGrp="1"/>
          </p:cNvSpPr>
          <p:nvPr>
            <p:ph type="pic" sz="quarter" idx="15"/>
          </p:nvPr>
        </p:nvSpPr>
        <p:spPr>
          <a:xfrm>
            <a:off x="6053962" y="2873436"/>
            <a:ext cx="2703512" cy="1606153"/>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350">
                <a:solidFill>
                  <a:schemeClr val="bg2"/>
                </a:solidFill>
              </a:defRPr>
            </a:lvl1pPr>
          </a:lstStyle>
          <a:p>
            <a:endParaRPr lang="en-US" dirty="0"/>
          </a:p>
        </p:txBody>
      </p:sp>
    </p:spTree>
    <p:extLst>
      <p:ext uri="{BB962C8B-B14F-4D97-AF65-F5344CB8AC3E}">
        <p14:creationId xmlns:p14="http://schemas.microsoft.com/office/powerpoint/2010/main" val="409682805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Descriptor Slide with Images 1">
    <p:spTree>
      <p:nvGrpSpPr>
        <p:cNvPr id="1" name=""/>
        <p:cNvGrpSpPr/>
        <p:nvPr/>
      </p:nvGrpSpPr>
      <p:grpSpPr>
        <a:xfrm>
          <a:off x="0" y="0"/>
          <a:ext cx="0" cy="0"/>
          <a:chOff x="0" y="0"/>
          <a:chExt cx="0" cy="0"/>
        </a:xfrm>
      </p:grpSpPr>
      <p:sp>
        <p:nvSpPr>
          <p:cNvPr id="4" name="Text Placeholder 8"/>
          <p:cNvSpPr>
            <a:spLocks noGrp="1"/>
          </p:cNvSpPr>
          <p:nvPr>
            <p:ph type="body" sz="quarter" idx="11" hasCustomPrompt="1"/>
          </p:nvPr>
        </p:nvSpPr>
        <p:spPr>
          <a:xfrm>
            <a:off x="454297" y="962868"/>
            <a:ext cx="5792275" cy="228524"/>
          </a:xfrm>
          <a:prstGeom prst="rect">
            <a:avLst/>
          </a:prstGeom>
        </p:spPr>
        <p:txBody>
          <a:bodyPr vert="horz" wrap="square" lIns="0" tIns="0" rIns="0" bIns="0">
            <a:spAutoFit/>
          </a:bodyPr>
          <a:lstStyle>
            <a:lvl1pPr marL="0" indent="0">
              <a:lnSpc>
                <a:spcPct val="110000"/>
              </a:lnSpc>
              <a:buNone/>
              <a:defRPr sz="1350" b="1" baseline="0">
                <a:solidFill>
                  <a:srgbClr val="8C8C8C"/>
                </a:solidFill>
              </a:defRPr>
            </a:lvl1pPr>
          </a:lstStyle>
          <a:p>
            <a:pPr lvl="0"/>
            <a:r>
              <a:rPr lang="en-US" dirty="0"/>
              <a:t>Title for descriptor copy with bullets and image</a:t>
            </a:r>
          </a:p>
        </p:txBody>
      </p:sp>
      <p:sp>
        <p:nvSpPr>
          <p:cNvPr id="5" name="Text Placeholder 8"/>
          <p:cNvSpPr>
            <a:spLocks noGrp="1"/>
          </p:cNvSpPr>
          <p:nvPr>
            <p:ph type="body" sz="quarter" idx="18" hasCustomPrompt="1"/>
          </p:nvPr>
        </p:nvSpPr>
        <p:spPr>
          <a:xfrm>
            <a:off x="454296" y="1303125"/>
            <a:ext cx="5792275" cy="637675"/>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125"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6" name="Picture Placeholder 7"/>
          <p:cNvSpPr>
            <a:spLocks noGrp="1"/>
          </p:cNvSpPr>
          <p:nvPr>
            <p:ph type="pic" sz="quarter" idx="13"/>
          </p:nvPr>
        </p:nvSpPr>
        <p:spPr>
          <a:xfrm>
            <a:off x="6664512" y="962868"/>
            <a:ext cx="1936140" cy="977931"/>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14"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
        <p:nvSpPr>
          <p:cNvPr id="21" name="Text Placeholder 8"/>
          <p:cNvSpPr>
            <a:spLocks noGrp="1"/>
          </p:cNvSpPr>
          <p:nvPr>
            <p:ph type="body" sz="quarter" idx="19" hasCustomPrompt="1"/>
          </p:nvPr>
        </p:nvSpPr>
        <p:spPr>
          <a:xfrm>
            <a:off x="454297" y="2186310"/>
            <a:ext cx="5792275" cy="228524"/>
          </a:xfrm>
          <a:prstGeom prst="rect">
            <a:avLst/>
          </a:prstGeom>
        </p:spPr>
        <p:txBody>
          <a:bodyPr vert="horz" wrap="square" lIns="0" tIns="0" rIns="0" bIns="0">
            <a:spAutoFit/>
          </a:bodyPr>
          <a:lstStyle>
            <a:lvl1pPr marL="0" indent="0">
              <a:lnSpc>
                <a:spcPct val="110000"/>
              </a:lnSpc>
              <a:buNone/>
              <a:defRPr sz="1350" b="1" baseline="0">
                <a:solidFill>
                  <a:srgbClr val="8C8C8C"/>
                </a:solidFill>
              </a:defRPr>
            </a:lvl1pPr>
          </a:lstStyle>
          <a:p>
            <a:pPr lvl="0"/>
            <a:r>
              <a:rPr lang="en-US" dirty="0"/>
              <a:t>Title for descriptor copy with bullets and image</a:t>
            </a:r>
          </a:p>
        </p:txBody>
      </p:sp>
      <p:sp>
        <p:nvSpPr>
          <p:cNvPr id="22" name="Text Placeholder 8"/>
          <p:cNvSpPr>
            <a:spLocks noGrp="1"/>
          </p:cNvSpPr>
          <p:nvPr>
            <p:ph type="body" sz="quarter" idx="20" hasCustomPrompt="1"/>
          </p:nvPr>
        </p:nvSpPr>
        <p:spPr>
          <a:xfrm>
            <a:off x="454296" y="2526567"/>
            <a:ext cx="5792275" cy="637675"/>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125"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24" name="Text Placeholder 8"/>
          <p:cNvSpPr>
            <a:spLocks noGrp="1"/>
          </p:cNvSpPr>
          <p:nvPr>
            <p:ph type="body" sz="quarter" idx="22" hasCustomPrompt="1"/>
          </p:nvPr>
        </p:nvSpPr>
        <p:spPr>
          <a:xfrm>
            <a:off x="454297" y="3409756"/>
            <a:ext cx="5792275" cy="228524"/>
          </a:xfrm>
          <a:prstGeom prst="rect">
            <a:avLst/>
          </a:prstGeom>
        </p:spPr>
        <p:txBody>
          <a:bodyPr vert="horz" wrap="square" lIns="0" tIns="0" rIns="0" bIns="0">
            <a:spAutoFit/>
          </a:bodyPr>
          <a:lstStyle>
            <a:lvl1pPr marL="0" indent="0">
              <a:lnSpc>
                <a:spcPct val="110000"/>
              </a:lnSpc>
              <a:buNone/>
              <a:defRPr sz="1350" b="1" baseline="0">
                <a:solidFill>
                  <a:srgbClr val="8C8C8C"/>
                </a:solidFill>
              </a:defRPr>
            </a:lvl1pPr>
          </a:lstStyle>
          <a:p>
            <a:pPr lvl="0"/>
            <a:r>
              <a:rPr lang="en-US" dirty="0"/>
              <a:t>Title for descriptor copy with bullets and image</a:t>
            </a:r>
          </a:p>
        </p:txBody>
      </p:sp>
      <p:sp>
        <p:nvSpPr>
          <p:cNvPr id="25" name="Text Placeholder 8"/>
          <p:cNvSpPr>
            <a:spLocks noGrp="1"/>
          </p:cNvSpPr>
          <p:nvPr>
            <p:ph type="body" sz="quarter" idx="23" hasCustomPrompt="1"/>
          </p:nvPr>
        </p:nvSpPr>
        <p:spPr>
          <a:xfrm>
            <a:off x="454296" y="3750013"/>
            <a:ext cx="5792275" cy="637675"/>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125"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15" name="Picture Placeholder 7"/>
          <p:cNvSpPr>
            <a:spLocks noGrp="1"/>
          </p:cNvSpPr>
          <p:nvPr>
            <p:ph type="pic" sz="quarter" idx="25"/>
          </p:nvPr>
        </p:nvSpPr>
        <p:spPr>
          <a:xfrm>
            <a:off x="6664512" y="2186310"/>
            <a:ext cx="1936140" cy="977931"/>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16" name="Picture Placeholder 7"/>
          <p:cNvSpPr>
            <a:spLocks noGrp="1"/>
          </p:cNvSpPr>
          <p:nvPr>
            <p:ph type="pic" sz="quarter" idx="26"/>
          </p:nvPr>
        </p:nvSpPr>
        <p:spPr>
          <a:xfrm>
            <a:off x="6664512" y="3409757"/>
            <a:ext cx="1936140" cy="977931"/>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Tree>
    <p:extLst>
      <p:ext uri="{BB962C8B-B14F-4D97-AF65-F5344CB8AC3E}">
        <p14:creationId xmlns:p14="http://schemas.microsoft.com/office/powerpoint/2010/main" val="212627307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Descriptor Slide with Images 2">
    <p:spTree>
      <p:nvGrpSpPr>
        <p:cNvPr id="1" name=""/>
        <p:cNvGrpSpPr/>
        <p:nvPr/>
      </p:nvGrpSpPr>
      <p:grpSpPr>
        <a:xfrm>
          <a:off x="0" y="0"/>
          <a:ext cx="0" cy="0"/>
          <a:chOff x="0" y="0"/>
          <a:chExt cx="0" cy="0"/>
        </a:xfrm>
      </p:grpSpPr>
      <p:sp>
        <p:nvSpPr>
          <p:cNvPr id="4" name="Text Placeholder 8"/>
          <p:cNvSpPr>
            <a:spLocks noGrp="1"/>
          </p:cNvSpPr>
          <p:nvPr>
            <p:ph type="body" sz="quarter" idx="11" hasCustomPrompt="1"/>
          </p:nvPr>
        </p:nvSpPr>
        <p:spPr>
          <a:xfrm>
            <a:off x="409720" y="2630127"/>
            <a:ext cx="2536311" cy="403187"/>
          </a:xfrm>
          <a:prstGeom prst="rect">
            <a:avLst/>
          </a:prstGeom>
        </p:spPr>
        <p:txBody>
          <a:bodyPr vert="horz" wrap="square" lIns="0" tIns="0" rIns="0" bIns="0">
            <a:spAutoFit/>
          </a:bodyPr>
          <a:lstStyle>
            <a:lvl1pPr marL="0" indent="0">
              <a:lnSpc>
                <a:spcPct val="110000"/>
              </a:lnSpc>
              <a:buNone/>
              <a:defRPr sz="1200" b="1" baseline="0">
                <a:solidFill>
                  <a:srgbClr val="8C8C8C"/>
                </a:solidFill>
              </a:defRPr>
            </a:lvl1pPr>
          </a:lstStyle>
          <a:p>
            <a:pPr lvl="0"/>
            <a:r>
              <a:rPr lang="en-US" dirty="0"/>
              <a:t>Title for descriptor copy with bullets and image</a:t>
            </a:r>
          </a:p>
        </p:txBody>
      </p:sp>
      <p:sp>
        <p:nvSpPr>
          <p:cNvPr id="5" name="Text Placeholder 8"/>
          <p:cNvSpPr>
            <a:spLocks noGrp="1"/>
          </p:cNvSpPr>
          <p:nvPr>
            <p:ph type="body" sz="quarter" idx="18" hasCustomPrompt="1"/>
          </p:nvPr>
        </p:nvSpPr>
        <p:spPr>
          <a:xfrm>
            <a:off x="409720" y="3135939"/>
            <a:ext cx="2536311" cy="1128386"/>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050"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6" name="Picture Placeholder 7"/>
          <p:cNvSpPr>
            <a:spLocks noGrp="1"/>
          </p:cNvSpPr>
          <p:nvPr>
            <p:ph type="pic" sz="quarter" idx="13"/>
          </p:nvPr>
        </p:nvSpPr>
        <p:spPr>
          <a:xfrm>
            <a:off x="409720" y="1040121"/>
            <a:ext cx="2536312" cy="1467102"/>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13"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
        <p:nvSpPr>
          <p:cNvPr id="17" name="Text Placeholder 8"/>
          <p:cNvSpPr>
            <a:spLocks noGrp="1"/>
          </p:cNvSpPr>
          <p:nvPr>
            <p:ph type="body" sz="quarter" idx="25" hasCustomPrompt="1"/>
          </p:nvPr>
        </p:nvSpPr>
        <p:spPr>
          <a:xfrm>
            <a:off x="3306395" y="2630127"/>
            <a:ext cx="2536311" cy="403187"/>
          </a:xfrm>
          <a:prstGeom prst="rect">
            <a:avLst/>
          </a:prstGeom>
        </p:spPr>
        <p:txBody>
          <a:bodyPr vert="horz" wrap="square" lIns="0" tIns="0" rIns="0" bIns="0">
            <a:spAutoFit/>
          </a:bodyPr>
          <a:lstStyle>
            <a:lvl1pPr marL="0" indent="0">
              <a:lnSpc>
                <a:spcPct val="110000"/>
              </a:lnSpc>
              <a:buNone/>
              <a:defRPr sz="1200" b="1" baseline="0">
                <a:solidFill>
                  <a:srgbClr val="8C8C8C"/>
                </a:solidFill>
              </a:defRPr>
            </a:lvl1pPr>
          </a:lstStyle>
          <a:p>
            <a:pPr lvl="0"/>
            <a:r>
              <a:rPr lang="en-US" dirty="0"/>
              <a:t>Title for descriptor copy with bullets and image</a:t>
            </a:r>
          </a:p>
        </p:txBody>
      </p:sp>
      <p:sp>
        <p:nvSpPr>
          <p:cNvPr id="18" name="Text Placeholder 8"/>
          <p:cNvSpPr>
            <a:spLocks noGrp="1"/>
          </p:cNvSpPr>
          <p:nvPr>
            <p:ph type="body" sz="quarter" idx="26" hasCustomPrompt="1"/>
          </p:nvPr>
        </p:nvSpPr>
        <p:spPr>
          <a:xfrm>
            <a:off x="3306395" y="3135939"/>
            <a:ext cx="2536311" cy="1128386"/>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050"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19" name="Picture Placeholder 7"/>
          <p:cNvSpPr>
            <a:spLocks noGrp="1"/>
          </p:cNvSpPr>
          <p:nvPr>
            <p:ph type="pic" sz="quarter" idx="27"/>
          </p:nvPr>
        </p:nvSpPr>
        <p:spPr>
          <a:xfrm>
            <a:off x="3306394" y="1040121"/>
            <a:ext cx="2536312" cy="1467102"/>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23" name="Text Placeholder 8"/>
          <p:cNvSpPr>
            <a:spLocks noGrp="1"/>
          </p:cNvSpPr>
          <p:nvPr>
            <p:ph type="body" sz="quarter" idx="28" hasCustomPrompt="1"/>
          </p:nvPr>
        </p:nvSpPr>
        <p:spPr>
          <a:xfrm>
            <a:off x="6203069" y="2630127"/>
            <a:ext cx="2536311" cy="403187"/>
          </a:xfrm>
          <a:prstGeom prst="rect">
            <a:avLst/>
          </a:prstGeom>
        </p:spPr>
        <p:txBody>
          <a:bodyPr vert="horz" wrap="square" lIns="0" tIns="0" rIns="0" bIns="0">
            <a:spAutoFit/>
          </a:bodyPr>
          <a:lstStyle>
            <a:lvl1pPr marL="0" indent="0">
              <a:lnSpc>
                <a:spcPct val="110000"/>
              </a:lnSpc>
              <a:buNone/>
              <a:defRPr sz="1200" b="1" baseline="0">
                <a:solidFill>
                  <a:srgbClr val="8C8C8C"/>
                </a:solidFill>
              </a:defRPr>
            </a:lvl1pPr>
          </a:lstStyle>
          <a:p>
            <a:pPr lvl="0"/>
            <a:r>
              <a:rPr lang="en-US" dirty="0"/>
              <a:t>Title for descriptor copy with bullets and image</a:t>
            </a:r>
          </a:p>
        </p:txBody>
      </p:sp>
      <p:sp>
        <p:nvSpPr>
          <p:cNvPr id="24" name="Text Placeholder 8"/>
          <p:cNvSpPr>
            <a:spLocks noGrp="1"/>
          </p:cNvSpPr>
          <p:nvPr>
            <p:ph type="body" sz="quarter" idx="29" hasCustomPrompt="1"/>
          </p:nvPr>
        </p:nvSpPr>
        <p:spPr>
          <a:xfrm>
            <a:off x="6203069" y="3135939"/>
            <a:ext cx="2536311" cy="1128386"/>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050"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25" name="Picture Placeholder 7"/>
          <p:cNvSpPr>
            <a:spLocks noGrp="1"/>
          </p:cNvSpPr>
          <p:nvPr>
            <p:ph type="pic" sz="quarter" idx="30"/>
          </p:nvPr>
        </p:nvSpPr>
        <p:spPr>
          <a:xfrm>
            <a:off x="6203068" y="1040121"/>
            <a:ext cx="2536312" cy="1467102"/>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Tree>
    <p:extLst>
      <p:ext uri="{BB962C8B-B14F-4D97-AF65-F5344CB8AC3E}">
        <p14:creationId xmlns:p14="http://schemas.microsoft.com/office/powerpoint/2010/main" val="278400817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4" name="Text Placeholder 15"/>
          <p:cNvSpPr>
            <a:spLocks noGrp="1"/>
          </p:cNvSpPr>
          <p:nvPr>
            <p:ph type="body" sz="quarter" idx="17" hasCustomPrompt="1"/>
          </p:nvPr>
        </p:nvSpPr>
        <p:spPr>
          <a:xfrm>
            <a:off x="777164" y="4376980"/>
            <a:ext cx="7589675" cy="103874"/>
          </a:xfrm>
          <a:prstGeom prst="rect">
            <a:avLst/>
          </a:prstGeom>
        </p:spPr>
        <p:txBody>
          <a:bodyPr vert="horz" wrap="square" lIns="0" tIns="0" rIns="0" bIns="0">
            <a:spAutoFit/>
          </a:bodyPr>
          <a:lstStyle>
            <a:lvl1pPr marL="0" indent="0">
              <a:buNone/>
              <a:defRPr sz="675" baseline="0">
                <a:solidFill>
                  <a:schemeClr val="bg2"/>
                </a:solidFill>
              </a:defRPr>
            </a:lvl1pPr>
            <a:lvl2pPr marL="342900" indent="0">
              <a:buNone/>
              <a:defRPr sz="600">
                <a:solidFill>
                  <a:srgbClr val="8C8C8C"/>
                </a:solidFill>
              </a:defRPr>
            </a:lvl2pPr>
            <a:lvl3pPr marL="685800" indent="0">
              <a:buNone/>
              <a:defRPr sz="600">
                <a:solidFill>
                  <a:srgbClr val="8C8C8C"/>
                </a:solidFill>
              </a:defRPr>
            </a:lvl3pPr>
            <a:lvl4pPr marL="1028700" indent="0">
              <a:buNone/>
              <a:defRPr sz="600">
                <a:solidFill>
                  <a:srgbClr val="8C8C8C"/>
                </a:solidFill>
              </a:defRPr>
            </a:lvl4pPr>
            <a:lvl5pPr marL="1371600" indent="0">
              <a:buNone/>
              <a:defRPr sz="600">
                <a:solidFill>
                  <a:srgbClr val="8C8C8C"/>
                </a:solidFill>
              </a:defRPr>
            </a:lvl5pPr>
          </a:lstStyle>
          <a:p>
            <a:pPr lvl="0"/>
            <a:r>
              <a:rPr lang="en-US" dirty="0"/>
              <a:t>Title of Publication and Date where quote was pulled</a:t>
            </a:r>
          </a:p>
        </p:txBody>
      </p:sp>
      <p:sp>
        <p:nvSpPr>
          <p:cNvPr id="5" name="Text Placeholder 15"/>
          <p:cNvSpPr>
            <a:spLocks noGrp="1"/>
          </p:cNvSpPr>
          <p:nvPr>
            <p:ph type="body" sz="quarter" idx="18" hasCustomPrompt="1"/>
          </p:nvPr>
        </p:nvSpPr>
        <p:spPr>
          <a:xfrm>
            <a:off x="777164" y="4553647"/>
            <a:ext cx="7589675" cy="184666"/>
          </a:xfrm>
          <a:prstGeom prst="rect">
            <a:avLst/>
          </a:prstGeom>
        </p:spPr>
        <p:txBody>
          <a:bodyPr vert="horz" wrap="square" lIns="0" tIns="0" rIns="0" bIns="0">
            <a:spAutoFit/>
          </a:bodyPr>
          <a:lstStyle>
            <a:lvl1pPr marL="0" indent="0">
              <a:buNone/>
              <a:defRPr sz="600" baseline="0">
                <a:solidFill>
                  <a:srgbClr val="696969"/>
                </a:solidFill>
              </a:defRPr>
            </a:lvl1pPr>
            <a:lvl2pPr marL="342900" indent="0">
              <a:buNone/>
              <a:defRPr sz="600">
                <a:solidFill>
                  <a:srgbClr val="8C8C8C"/>
                </a:solidFill>
              </a:defRPr>
            </a:lvl2pPr>
            <a:lvl3pPr marL="685800" indent="0">
              <a:buNone/>
              <a:defRPr sz="600">
                <a:solidFill>
                  <a:srgbClr val="8C8C8C"/>
                </a:solidFill>
              </a:defRPr>
            </a:lvl3pPr>
            <a:lvl4pPr marL="1028700" indent="0">
              <a:buNone/>
              <a:defRPr sz="600">
                <a:solidFill>
                  <a:srgbClr val="8C8C8C"/>
                </a:solidFill>
              </a:defRPr>
            </a:lvl4pPr>
            <a:lvl5pPr marL="1371600" indent="0">
              <a:buNone/>
              <a:defRPr sz="600">
                <a:solidFill>
                  <a:srgbClr val="8C8C8C"/>
                </a:solidFill>
              </a:defRPr>
            </a:lvl5pPr>
          </a:lstStyle>
          <a:p>
            <a:pPr lvl="0"/>
            <a:r>
              <a:rPr lang="en-US" dirty="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p>
        </p:txBody>
      </p:sp>
      <p:sp>
        <p:nvSpPr>
          <p:cNvPr id="10" name="Text Placeholder 9"/>
          <p:cNvSpPr>
            <a:spLocks noGrp="1"/>
          </p:cNvSpPr>
          <p:nvPr>
            <p:ph type="body" sz="quarter" idx="21" hasCustomPrompt="1"/>
          </p:nvPr>
        </p:nvSpPr>
        <p:spPr>
          <a:xfrm>
            <a:off x="1509714" y="1421606"/>
            <a:ext cx="6124575" cy="738664"/>
          </a:xfrm>
          <a:prstGeom prst="rect">
            <a:avLst/>
          </a:prstGeom>
        </p:spPr>
        <p:txBody>
          <a:bodyPr vert="horz" lIns="0" tIns="0" rIns="0" bIns="0">
            <a:spAutoFit/>
          </a:bodyPr>
          <a:lstStyle>
            <a:lvl1pPr marL="0" indent="0" algn="ctr">
              <a:buNone/>
              <a:defRPr b="1" baseline="0">
                <a:solidFill>
                  <a:schemeClr val="accent1"/>
                </a:solidFill>
              </a:defRPr>
            </a:lvl1pPr>
            <a:lvl2pPr marL="342900" indent="0">
              <a:buNone/>
              <a:defRPr b="1">
                <a:solidFill>
                  <a:schemeClr val="accent1"/>
                </a:solidFill>
              </a:defRPr>
            </a:lvl2pPr>
            <a:lvl3pPr marL="685800" indent="0">
              <a:buNone/>
              <a:defRPr b="1">
                <a:solidFill>
                  <a:schemeClr val="accent1"/>
                </a:solidFill>
              </a:defRPr>
            </a:lvl3pPr>
            <a:lvl4pPr marL="1028700" indent="0">
              <a:buNone/>
              <a:defRPr b="1">
                <a:solidFill>
                  <a:schemeClr val="accent1"/>
                </a:solidFill>
              </a:defRPr>
            </a:lvl4pPr>
            <a:lvl5pPr marL="1371600" indent="0">
              <a:buNone/>
              <a:defRPr b="1">
                <a:solidFill>
                  <a:schemeClr val="accent1"/>
                </a:solidFill>
              </a:defRPr>
            </a:lvl5pPr>
          </a:lstStyle>
          <a:p>
            <a:pPr lvl="0"/>
            <a:r>
              <a:rPr lang="en-US" dirty="0"/>
              <a:t>Insert quote here and adjust the quotation marks to suit your quote length.</a:t>
            </a:r>
          </a:p>
        </p:txBody>
      </p:sp>
      <p:sp>
        <p:nvSpPr>
          <p:cNvPr id="12" name="Text Placeholder 11"/>
          <p:cNvSpPr>
            <a:spLocks noGrp="1"/>
          </p:cNvSpPr>
          <p:nvPr>
            <p:ph type="body" sz="quarter" idx="22" hasCustomPrompt="1"/>
          </p:nvPr>
        </p:nvSpPr>
        <p:spPr>
          <a:xfrm>
            <a:off x="1079958" y="1052725"/>
            <a:ext cx="849829" cy="867579"/>
          </a:xfrm>
          <a:prstGeom prst="rect">
            <a:avLst/>
          </a:prstGeom>
        </p:spPr>
        <p:txBody>
          <a:bodyPr vert="horz" wrap="none" lIns="0" tIns="0" rIns="0" bIns="0">
            <a:noAutofit/>
          </a:bodyPr>
          <a:lstStyle>
            <a:lvl1pPr marL="0" indent="0" algn="ctr">
              <a:buNone/>
              <a:defRPr sz="10350">
                <a:solidFill>
                  <a:schemeClr val="accent3"/>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a:t>
            </a:r>
          </a:p>
        </p:txBody>
      </p:sp>
      <p:sp>
        <p:nvSpPr>
          <p:cNvPr id="13" name="Text Placeholder 11"/>
          <p:cNvSpPr>
            <a:spLocks noGrp="1"/>
          </p:cNvSpPr>
          <p:nvPr>
            <p:ph type="body" sz="quarter" idx="23" hasCustomPrompt="1"/>
          </p:nvPr>
        </p:nvSpPr>
        <p:spPr>
          <a:xfrm rot="10800000">
            <a:off x="6252417" y="2005173"/>
            <a:ext cx="849829" cy="867579"/>
          </a:xfrm>
          <a:prstGeom prst="rect">
            <a:avLst/>
          </a:prstGeom>
        </p:spPr>
        <p:txBody>
          <a:bodyPr vert="horz" wrap="none" lIns="0" tIns="0" rIns="0" bIns="0">
            <a:noAutofit/>
          </a:bodyPr>
          <a:lstStyle>
            <a:lvl1pPr marL="0" indent="0" algn="ctr">
              <a:buNone/>
              <a:defRPr sz="10350">
                <a:solidFill>
                  <a:srgbClr val="8C8C8C"/>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a:t>
            </a:r>
          </a:p>
        </p:txBody>
      </p:sp>
      <p:sp>
        <p:nvSpPr>
          <p:cNvPr id="8"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312305866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Plain Title Slid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939967"/>
            <a:ext cx="9144000" cy="646331"/>
          </a:xfrm>
          <a:prstGeom prst="rect">
            <a:avLst/>
          </a:prstGeom>
        </p:spPr>
        <p:txBody>
          <a:bodyPr lIns="0" tIns="0" rIns="0" bIns="0" anchor="t" anchorCtr="0">
            <a:spAutoFit/>
          </a:bodyPr>
          <a:lstStyle>
            <a:lvl1pPr>
              <a:defRPr sz="2100" b="1" baseline="0">
                <a:solidFill>
                  <a:srgbClr val="8C8C8C"/>
                </a:solidFill>
              </a:defRPr>
            </a:lvl1pPr>
          </a:lstStyle>
          <a:p>
            <a:r>
              <a:rPr lang="en-US" dirty="0"/>
              <a:t>Plain title slide with</a:t>
            </a:r>
            <a:br>
              <a:rPr lang="en-US" dirty="0"/>
            </a:br>
            <a:r>
              <a:rPr lang="en-US" dirty="0"/>
              <a:t>a simple heading</a:t>
            </a:r>
          </a:p>
        </p:txBody>
      </p:sp>
    </p:spTree>
    <p:extLst>
      <p:ext uri="{BB962C8B-B14F-4D97-AF65-F5344CB8AC3E}">
        <p14:creationId xmlns:p14="http://schemas.microsoft.com/office/powerpoint/2010/main" val="8304874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Table Placeholder 4"/>
          <p:cNvSpPr>
            <a:spLocks noGrp="1"/>
          </p:cNvSpPr>
          <p:nvPr>
            <p:ph type="tbl" sz="quarter" idx="10" hasCustomPrompt="1"/>
          </p:nvPr>
        </p:nvSpPr>
        <p:spPr>
          <a:xfrm>
            <a:off x="741364" y="829866"/>
            <a:ext cx="7661275" cy="3970734"/>
          </a:xfrm>
          <a:prstGeom prst="rect">
            <a:avLst/>
          </a:prstGeom>
        </p:spPr>
        <p:txBody>
          <a:bodyPr vert="horz"/>
          <a:lstStyle>
            <a:lvl1pPr marL="0" indent="0" algn="ctr">
              <a:buNone/>
              <a:defRPr sz="1050">
                <a:solidFill>
                  <a:srgbClr val="696969"/>
                </a:solidFill>
              </a:defRPr>
            </a:lvl1pPr>
          </a:lstStyle>
          <a:p>
            <a:r>
              <a:rPr lang="en-US" dirty="0"/>
              <a:t>Table</a:t>
            </a:r>
          </a:p>
        </p:txBody>
      </p:sp>
      <p:sp>
        <p:nvSpPr>
          <p:cNvPr id="4" name="Title 1"/>
          <p:cNvSpPr>
            <a:spLocks noGrp="1"/>
          </p:cNvSpPr>
          <p:nvPr>
            <p:ph type="title" hasCustomPrompt="1"/>
          </p:nvPr>
        </p:nvSpPr>
        <p:spPr>
          <a:xfrm>
            <a:off x="0" y="282365"/>
            <a:ext cx="9144000" cy="323165"/>
          </a:xfrm>
          <a:prstGeom prst="rect">
            <a:avLst/>
          </a:prstGeom>
        </p:spPr>
        <p:txBody>
          <a:bodyPr lIns="0" tIns="0" rIns="0" bIns="0" anchor="t" anchorCtr="0">
            <a:spAutoFit/>
          </a:bodyPr>
          <a:lstStyle>
            <a:lvl1pPr>
              <a:defRPr sz="2100" b="1">
                <a:solidFill>
                  <a:srgbClr val="8C8C8C"/>
                </a:solidFill>
              </a:defRPr>
            </a:lvl1pPr>
          </a:lstStyle>
          <a:p>
            <a:r>
              <a:rPr lang="en-US" dirty="0"/>
              <a:t>Main headline here</a:t>
            </a:r>
          </a:p>
        </p:txBody>
      </p:sp>
    </p:spTree>
    <p:extLst>
      <p:ext uri="{BB962C8B-B14F-4D97-AF65-F5344CB8AC3E}">
        <p14:creationId xmlns:p14="http://schemas.microsoft.com/office/powerpoint/2010/main" val="42181396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Breaker 1">
    <p:spTree>
      <p:nvGrpSpPr>
        <p:cNvPr id="1" name=""/>
        <p:cNvGrpSpPr/>
        <p:nvPr/>
      </p:nvGrpSpPr>
      <p:grpSpPr>
        <a:xfrm>
          <a:off x="0" y="0"/>
          <a:ext cx="0" cy="0"/>
          <a:chOff x="0" y="0"/>
          <a:chExt cx="0" cy="0"/>
        </a:xfrm>
      </p:grpSpPr>
      <p:pic>
        <p:nvPicPr>
          <p:cNvPr id="3" name="Picture 2" desc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itle 1"/>
          <p:cNvSpPr>
            <a:spLocks noGrp="1"/>
          </p:cNvSpPr>
          <p:nvPr>
            <p:ph type="title" hasCustomPrompt="1"/>
          </p:nvPr>
        </p:nvSpPr>
        <p:spPr>
          <a:xfrm>
            <a:off x="0" y="1817055"/>
            <a:ext cx="9144000" cy="738664"/>
          </a:xfrm>
          <a:prstGeom prst="rect">
            <a:avLst/>
          </a:prstGeom>
        </p:spPr>
        <p:txBody>
          <a:bodyPr lIns="0" tIns="0" rIns="0" bIns="0" anchor="t" anchorCtr="0">
            <a:spAutoFit/>
          </a:bodyPr>
          <a:lstStyle>
            <a:lvl1pPr>
              <a:defRPr sz="2400" b="1" baseline="0">
                <a:solidFill>
                  <a:schemeClr val="bg1"/>
                </a:solidFill>
              </a:defRPr>
            </a:lvl1pPr>
          </a:lstStyle>
          <a:p>
            <a:r>
              <a:rPr lang="en-US" dirty="0"/>
              <a:t>Breaker slide 1</a:t>
            </a:r>
            <a:br>
              <a:rPr lang="en-US" dirty="0"/>
            </a:br>
            <a:r>
              <a:rPr lang="en-US" dirty="0"/>
              <a:t>replace title here</a:t>
            </a:r>
          </a:p>
        </p:txBody>
      </p:sp>
    </p:spTree>
    <p:extLst>
      <p:ext uri="{BB962C8B-B14F-4D97-AF65-F5344CB8AC3E}">
        <p14:creationId xmlns:p14="http://schemas.microsoft.com/office/powerpoint/2010/main" val="137126468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pic>
        <p:nvPicPr>
          <p:cNvPr id="3" name="Picture 2" descr="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itle 1"/>
          <p:cNvSpPr>
            <a:spLocks noGrp="1"/>
          </p:cNvSpPr>
          <p:nvPr>
            <p:ph type="title" hasCustomPrompt="1"/>
          </p:nvPr>
        </p:nvSpPr>
        <p:spPr>
          <a:xfrm>
            <a:off x="0" y="1817055"/>
            <a:ext cx="9144000" cy="738664"/>
          </a:xfrm>
          <a:prstGeom prst="rect">
            <a:avLst/>
          </a:prstGeom>
        </p:spPr>
        <p:txBody>
          <a:bodyPr lIns="0" tIns="0" rIns="0" bIns="0" anchor="t" anchorCtr="0">
            <a:spAutoFit/>
          </a:bodyPr>
          <a:lstStyle>
            <a:lvl1pPr>
              <a:defRPr sz="2400" b="1" baseline="0">
                <a:solidFill>
                  <a:schemeClr val="bg1"/>
                </a:solidFill>
              </a:defRPr>
            </a:lvl1pPr>
          </a:lstStyle>
          <a:p>
            <a:r>
              <a:rPr lang="en-US" dirty="0"/>
              <a:t>Breaker slide 2</a:t>
            </a:r>
            <a:br>
              <a:rPr lang="en-US" dirty="0"/>
            </a:br>
            <a:r>
              <a:rPr lang="en-US" dirty="0"/>
              <a:t>replace title here</a:t>
            </a:r>
          </a:p>
        </p:txBody>
      </p:sp>
    </p:spTree>
    <p:extLst>
      <p:ext uri="{BB962C8B-B14F-4D97-AF65-F5344CB8AC3E}">
        <p14:creationId xmlns:p14="http://schemas.microsoft.com/office/powerpoint/2010/main" val="393788848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Breaker 3">
    <p:spTree>
      <p:nvGrpSpPr>
        <p:cNvPr id="1" name=""/>
        <p:cNvGrpSpPr/>
        <p:nvPr/>
      </p:nvGrpSpPr>
      <p:grpSpPr>
        <a:xfrm>
          <a:off x="0" y="0"/>
          <a:ext cx="0" cy="0"/>
          <a:chOff x="0" y="0"/>
          <a:chExt cx="0" cy="0"/>
        </a:xfrm>
      </p:grpSpPr>
      <p:pic>
        <p:nvPicPr>
          <p:cNvPr id="3" name="Picture 2" descr="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itle 1"/>
          <p:cNvSpPr>
            <a:spLocks noGrp="1"/>
          </p:cNvSpPr>
          <p:nvPr>
            <p:ph type="title" hasCustomPrompt="1"/>
          </p:nvPr>
        </p:nvSpPr>
        <p:spPr>
          <a:xfrm>
            <a:off x="0" y="1817055"/>
            <a:ext cx="9144000" cy="738664"/>
          </a:xfrm>
          <a:prstGeom prst="rect">
            <a:avLst/>
          </a:prstGeom>
        </p:spPr>
        <p:txBody>
          <a:bodyPr lIns="0" tIns="0" rIns="0" bIns="0" anchor="t" anchorCtr="0">
            <a:spAutoFit/>
          </a:bodyPr>
          <a:lstStyle>
            <a:lvl1pPr>
              <a:defRPr sz="2400" b="1" baseline="0">
                <a:solidFill>
                  <a:schemeClr val="bg1"/>
                </a:solidFill>
              </a:defRPr>
            </a:lvl1pPr>
          </a:lstStyle>
          <a:p>
            <a:r>
              <a:rPr lang="en-US" dirty="0"/>
              <a:t>Breaker slide 3</a:t>
            </a:r>
            <a:br>
              <a:rPr lang="en-US" dirty="0"/>
            </a:br>
            <a:r>
              <a:rPr lang="en-US" dirty="0"/>
              <a:t>replace title here</a:t>
            </a:r>
          </a:p>
        </p:txBody>
      </p:sp>
    </p:spTree>
    <p:extLst>
      <p:ext uri="{BB962C8B-B14F-4D97-AF65-F5344CB8AC3E}">
        <p14:creationId xmlns:p14="http://schemas.microsoft.com/office/powerpoint/2010/main" val="140617549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2" name="Picture 1" descr="T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itle 1"/>
          <p:cNvSpPr>
            <a:spLocks noGrp="1"/>
          </p:cNvSpPr>
          <p:nvPr>
            <p:ph type="title" hasCustomPrompt="1"/>
          </p:nvPr>
        </p:nvSpPr>
        <p:spPr>
          <a:xfrm>
            <a:off x="0" y="1886188"/>
            <a:ext cx="9144000" cy="369332"/>
          </a:xfrm>
          <a:prstGeom prst="rect">
            <a:avLst/>
          </a:prstGeom>
        </p:spPr>
        <p:txBody>
          <a:bodyPr lIns="0" tIns="0" rIns="0" bIns="0" anchor="t" anchorCtr="0">
            <a:spAutoFit/>
          </a:bodyPr>
          <a:lstStyle>
            <a:lvl1pPr>
              <a:defRPr sz="2400" b="1" baseline="0">
                <a:solidFill>
                  <a:srgbClr val="8C8C8C"/>
                </a:solidFill>
              </a:defRPr>
            </a:lvl1pPr>
          </a:lstStyle>
          <a:p>
            <a:r>
              <a:rPr lang="en-US" dirty="0"/>
              <a:t>Thank You</a:t>
            </a:r>
          </a:p>
        </p:txBody>
      </p:sp>
      <p:pic>
        <p:nvPicPr>
          <p:cNvPr id="5" name="Picture 4" descr="QL-COPY.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321" y="308100"/>
            <a:ext cx="2167128" cy="518305"/>
          </a:xfrm>
          <a:prstGeom prst="rect">
            <a:avLst/>
          </a:prstGeom>
        </p:spPr>
      </p:pic>
    </p:spTree>
    <p:extLst>
      <p:ext uri="{BB962C8B-B14F-4D97-AF65-F5344CB8AC3E}">
        <p14:creationId xmlns:p14="http://schemas.microsoft.com/office/powerpoint/2010/main" val="240597028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3411"/>
          </a:xfrm>
          <a:prstGeom prst="rect">
            <a:avLst/>
          </a:prstGeom>
          <a:blipFill>
            <a:blip r:embed="rId2" cstate="print"/>
            <a:stretch>
              <a:fillRect/>
            </a:stretch>
          </a:blipFill>
        </p:spPr>
        <p:txBody>
          <a:bodyPr wrap="square" lIns="0" tIns="0" rIns="0" bIns="0" rtlCol="0"/>
          <a:lstStyle/>
          <a:p>
            <a:endParaRPr sz="1191"/>
          </a:p>
        </p:txBody>
      </p:sp>
      <p:sp>
        <p:nvSpPr>
          <p:cNvPr id="17" name="bk object 17"/>
          <p:cNvSpPr/>
          <p:nvPr/>
        </p:nvSpPr>
        <p:spPr>
          <a:xfrm>
            <a:off x="0" y="1188048"/>
            <a:ext cx="3931227" cy="3059206"/>
          </a:xfrm>
          <a:custGeom>
            <a:avLst/>
            <a:gdLst/>
            <a:ahLst/>
            <a:cxnLst/>
            <a:rect l="l" t="t" r="r" b="b"/>
            <a:pathLst>
              <a:path w="4324350" h="4622800">
                <a:moveTo>
                  <a:pt x="2297688" y="4610100"/>
                </a:moveTo>
                <a:lnTo>
                  <a:pt x="1724652" y="4610100"/>
                </a:lnTo>
                <a:lnTo>
                  <a:pt x="1771735" y="4622800"/>
                </a:lnTo>
                <a:lnTo>
                  <a:pt x="2250605" y="4622800"/>
                </a:lnTo>
                <a:lnTo>
                  <a:pt x="2297688" y="4610100"/>
                </a:lnTo>
                <a:close/>
              </a:path>
              <a:path w="4324350" h="4622800">
                <a:moveTo>
                  <a:pt x="2437156" y="4584700"/>
                </a:moveTo>
                <a:lnTo>
                  <a:pt x="1585184" y="4584700"/>
                </a:lnTo>
                <a:lnTo>
                  <a:pt x="1677859" y="4610100"/>
                </a:lnTo>
                <a:lnTo>
                  <a:pt x="2344481" y="4610100"/>
                </a:lnTo>
                <a:lnTo>
                  <a:pt x="2437156" y="4584700"/>
                </a:lnTo>
                <a:close/>
              </a:path>
              <a:path w="4324350" h="4622800">
                <a:moveTo>
                  <a:pt x="2437156" y="38100"/>
                </a:moveTo>
                <a:lnTo>
                  <a:pt x="1585184" y="38100"/>
                </a:lnTo>
                <a:lnTo>
                  <a:pt x="1185073" y="152400"/>
                </a:lnTo>
                <a:lnTo>
                  <a:pt x="1142519" y="177800"/>
                </a:lnTo>
                <a:lnTo>
                  <a:pt x="1058669" y="203200"/>
                </a:lnTo>
                <a:lnTo>
                  <a:pt x="1017393" y="228600"/>
                </a:lnTo>
                <a:lnTo>
                  <a:pt x="976561" y="241300"/>
                </a:lnTo>
                <a:lnTo>
                  <a:pt x="936184" y="266700"/>
                </a:lnTo>
                <a:lnTo>
                  <a:pt x="856833" y="317500"/>
                </a:lnTo>
                <a:lnTo>
                  <a:pt x="817878" y="330200"/>
                </a:lnTo>
                <a:lnTo>
                  <a:pt x="741457" y="381000"/>
                </a:lnTo>
                <a:lnTo>
                  <a:pt x="667087" y="431800"/>
                </a:lnTo>
                <a:lnTo>
                  <a:pt x="630695" y="457200"/>
                </a:lnTo>
                <a:lnTo>
                  <a:pt x="594845" y="482600"/>
                </a:lnTo>
                <a:lnTo>
                  <a:pt x="559546" y="520700"/>
                </a:lnTo>
                <a:lnTo>
                  <a:pt x="524808" y="546100"/>
                </a:lnTo>
                <a:lnTo>
                  <a:pt x="490640" y="571500"/>
                </a:lnTo>
                <a:lnTo>
                  <a:pt x="457053" y="596900"/>
                </a:lnTo>
                <a:lnTo>
                  <a:pt x="424055" y="635000"/>
                </a:lnTo>
                <a:lnTo>
                  <a:pt x="391658" y="660400"/>
                </a:lnTo>
                <a:lnTo>
                  <a:pt x="359869" y="698500"/>
                </a:lnTo>
                <a:lnTo>
                  <a:pt x="328699" y="723900"/>
                </a:lnTo>
                <a:lnTo>
                  <a:pt x="298158" y="762000"/>
                </a:lnTo>
                <a:lnTo>
                  <a:pt x="268254" y="800100"/>
                </a:lnTo>
                <a:lnTo>
                  <a:pt x="238999" y="825500"/>
                </a:lnTo>
                <a:lnTo>
                  <a:pt x="210401" y="863600"/>
                </a:lnTo>
                <a:lnTo>
                  <a:pt x="182470" y="901700"/>
                </a:lnTo>
                <a:lnTo>
                  <a:pt x="155217" y="939800"/>
                </a:lnTo>
                <a:lnTo>
                  <a:pt x="128649" y="977900"/>
                </a:lnTo>
                <a:lnTo>
                  <a:pt x="102778" y="1003300"/>
                </a:lnTo>
                <a:lnTo>
                  <a:pt x="77612" y="1041400"/>
                </a:lnTo>
                <a:lnTo>
                  <a:pt x="53162" y="1079500"/>
                </a:lnTo>
                <a:lnTo>
                  <a:pt x="29437" y="1117600"/>
                </a:lnTo>
                <a:lnTo>
                  <a:pt x="6447" y="1155700"/>
                </a:lnTo>
                <a:lnTo>
                  <a:pt x="0" y="1168400"/>
                </a:lnTo>
                <a:lnTo>
                  <a:pt x="0" y="3454400"/>
                </a:lnTo>
                <a:lnTo>
                  <a:pt x="29437" y="3505200"/>
                </a:lnTo>
                <a:lnTo>
                  <a:pt x="53162" y="3543300"/>
                </a:lnTo>
                <a:lnTo>
                  <a:pt x="77612" y="3581400"/>
                </a:lnTo>
                <a:lnTo>
                  <a:pt x="102778" y="3619500"/>
                </a:lnTo>
                <a:lnTo>
                  <a:pt x="128649" y="3657600"/>
                </a:lnTo>
                <a:lnTo>
                  <a:pt x="155217" y="3695700"/>
                </a:lnTo>
                <a:lnTo>
                  <a:pt x="182470" y="3733800"/>
                </a:lnTo>
                <a:lnTo>
                  <a:pt x="210401" y="3771900"/>
                </a:lnTo>
                <a:lnTo>
                  <a:pt x="238999" y="3797300"/>
                </a:lnTo>
                <a:lnTo>
                  <a:pt x="268254" y="3835400"/>
                </a:lnTo>
                <a:lnTo>
                  <a:pt x="298158" y="3873500"/>
                </a:lnTo>
                <a:lnTo>
                  <a:pt x="328699" y="3898900"/>
                </a:lnTo>
                <a:lnTo>
                  <a:pt x="359869" y="3937000"/>
                </a:lnTo>
                <a:lnTo>
                  <a:pt x="391658" y="3962400"/>
                </a:lnTo>
                <a:lnTo>
                  <a:pt x="424055" y="4000500"/>
                </a:lnTo>
                <a:lnTo>
                  <a:pt x="457053" y="4025900"/>
                </a:lnTo>
                <a:lnTo>
                  <a:pt x="490640" y="4064000"/>
                </a:lnTo>
                <a:lnTo>
                  <a:pt x="524808" y="4089400"/>
                </a:lnTo>
                <a:lnTo>
                  <a:pt x="559546" y="4114800"/>
                </a:lnTo>
                <a:lnTo>
                  <a:pt x="594845" y="4140200"/>
                </a:lnTo>
                <a:lnTo>
                  <a:pt x="630695" y="4178300"/>
                </a:lnTo>
                <a:lnTo>
                  <a:pt x="667087" y="4203700"/>
                </a:lnTo>
                <a:lnTo>
                  <a:pt x="704011" y="4229100"/>
                </a:lnTo>
                <a:lnTo>
                  <a:pt x="779416" y="4279900"/>
                </a:lnTo>
                <a:lnTo>
                  <a:pt x="817878" y="4292600"/>
                </a:lnTo>
                <a:lnTo>
                  <a:pt x="856833" y="4318000"/>
                </a:lnTo>
                <a:lnTo>
                  <a:pt x="936184" y="4368800"/>
                </a:lnTo>
                <a:lnTo>
                  <a:pt x="976561" y="4381500"/>
                </a:lnTo>
                <a:lnTo>
                  <a:pt x="1017393" y="4406900"/>
                </a:lnTo>
                <a:lnTo>
                  <a:pt x="1058669" y="4419600"/>
                </a:lnTo>
                <a:lnTo>
                  <a:pt x="1100381" y="4445000"/>
                </a:lnTo>
                <a:lnTo>
                  <a:pt x="1142519" y="4457700"/>
                </a:lnTo>
                <a:lnTo>
                  <a:pt x="1185073" y="4483100"/>
                </a:lnTo>
                <a:lnTo>
                  <a:pt x="1228033" y="4495800"/>
                </a:lnTo>
                <a:lnTo>
                  <a:pt x="1539321" y="4584700"/>
                </a:lnTo>
                <a:lnTo>
                  <a:pt x="2483020" y="4584700"/>
                </a:lnTo>
                <a:lnTo>
                  <a:pt x="2794307" y="4495800"/>
                </a:lnTo>
                <a:lnTo>
                  <a:pt x="2837268" y="4483100"/>
                </a:lnTo>
                <a:lnTo>
                  <a:pt x="2879821" y="4457700"/>
                </a:lnTo>
                <a:lnTo>
                  <a:pt x="2921959" y="4445000"/>
                </a:lnTo>
                <a:lnTo>
                  <a:pt x="2963671" y="4419600"/>
                </a:lnTo>
                <a:lnTo>
                  <a:pt x="3004948" y="4406900"/>
                </a:lnTo>
                <a:lnTo>
                  <a:pt x="3045779" y="4381500"/>
                </a:lnTo>
                <a:lnTo>
                  <a:pt x="3086156" y="4368800"/>
                </a:lnTo>
                <a:lnTo>
                  <a:pt x="3165507" y="4318000"/>
                </a:lnTo>
                <a:lnTo>
                  <a:pt x="3204462" y="4292600"/>
                </a:lnTo>
                <a:lnTo>
                  <a:pt x="3242924" y="4279900"/>
                </a:lnTo>
                <a:lnTo>
                  <a:pt x="3318329" y="4229100"/>
                </a:lnTo>
                <a:lnTo>
                  <a:pt x="3355253" y="4203700"/>
                </a:lnTo>
                <a:lnTo>
                  <a:pt x="3391645" y="4178300"/>
                </a:lnTo>
                <a:lnTo>
                  <a:pt x="3427495" y="4140200"/>
                </a:lnTo>
                <a:lnTo>
                  <a:pt x="3462794" y="4114800"/>
                </a:lnTo>
                <a:lnTo>
                  <a:pt x="3497532" y="4089400"/>
                </a:lnTo>
                <a:lnTo>
                  <a:pt x="3531700" y="4064000"/>
                </a:lnTo>
                <a:lnTo>
                  <a:pt x="3565287" y="4025900"/>
                </a:lnTo>
                <a:lnTo>
                  <a:pt x="3598285" y="4000500"/>
                </a:lnTo>
                <a:lnTo>
                  <a:pt x="3630683" y="3962400"/>
                </a:lnTo>
                <a:lnTo>
                  <a:pt x="3662472" y="3937000"/>
                </a:lnTo>
                <a:lnTo>
                  <a:pt x="3693641" y="3898900"/>
                </a:lnTo>
                <a:lnTo>
                  <a:pt x="3724183" y="3873500"/>
                </a:lnTo>
                <a:lnTo>
                  <a:pt x="3754086" y="3835400"/>
                </a:lnTo>
                <a:lnTo>
                  <a:pt x="3783341" y="3797300"/>
                </a:lnTo>
                <a:lnTo>
                  <a:pt x="3811939" y="3771900"/>
                </a:lnTo>
                <a:lnTo>
                  <a:pt x="3839870" y="3733800"/>
                </a:lnTo>
                <a:lnTo>
                  <a:pt x="3867124" y="3695700"/>
                </a:lnTo>
                <a:lnTo>
                  <a:pt x="3893691" y="3657600"/>
                </a:lnTo>
                <a:lnTo>
                  <a:pt x="3919562" y="3619500"/>
                </a:lnTo>
                <a:lnTo>
                  <a:pt x="3944728" y="3581400"/>
                </a:lnTo>
                <a:lnTo>
                  <a:pt x="3969178" y="3543300"/>
                </a:lnTo>
                <a:lnTo>
                  <a:pt x="3992903" y="3505200"/>
                </a:lnTo>
                <a:lnTo>
                  <a:pt x="4015893" y="3467100"/>
                </a:lnTo>
                <a:lnTo>
                  <a:pt x="4038139" y="3429000"/>
                </a:lnTo>
                <a:lnTo>
                  <a:pt x="4059631" y="3390900"/>
                </a:lnTo>
                <a:lnTo>
                  <a:pt x="4080358" y="3352800"/>
                </a:lnTo>
                <a:lnTo>
                  <a:pt x="4100313" y="3314700"/>
                </a:lnTo>
                <a:lnTo>
                  <a:pt x="4119484" y="3263900"/>
                </a:lnTo>
                <a:lnTo>
                  <a:pt x="4137863" y="3225800"/>
                </a:lnTo>
                <a:lnTo>
                  <a:pt x="4155440" y="3187700"/>
                </a:lnTo>
                <a:lnTo>
                  <a:pt x="4172204" y="3136900"/>
                </a:lnTo>
                <a:lnTo>
                  <a:pt x="4188147" y="3098800"/>
                </a:lnTo>
                <a:lnTo>
                  <a:pt x="4203258" y="3060700"/>
                </a:lnTo>
                <a:lnTo>
                  <a:pt x="4217528" y="3009900"/>
                </a:lnTo>
                <a:lnTo>
                  <a:pt x="4230948" y="2971800"/>
                </a:lnTo>
                <a:lnTo>
                  <a:pt x="4243507" y="2921000"/>
                </a:lnTo>
                <a:lnTo>
                  <a:pt x="4255197" y="2882900"/>
                </a:lnTo>
                <a:lnTo>
                  <a:pt x="4266006" y="2832100"/>
                </a:lnTo>
                <a:lnTo>
                  <a:pt x="4275927" y="2794000"/>
                </a:lnTo>
                <a:lnTo>
                  <a:pt x="4284948" y="2743200"/>
                </a:lnTo>
                <a:lnTo>
                  <a:pt x="4293061" y="2692400"/>
                </a:lnTo>
                <a:lnTo>
                  <a:pt x="4300255" y="2654300"/>
                </a:lnTo>
                <a:lnTo>
                  <a:pt x="4306522" y="2603500"/>
                </a:lnTo>
                <a:lnTo>
                  <a:pt x="4311851" y="2552700"/>
                </a:lnTo>
                <a:lnTo>
                  <a:pt x="4316233" y="2514600"/>
                </a:lnTo>
                <a:lnTo>
                  <a:pt x="4319658" y="2463800"/>
                </a:lnTo>
                <a:lnTo>
                  <a:pt x="4322116" y="2413000"/>
                </a:lnTo>
                <a:lnTo>
                  <a:pt x="4323598" y="2362200"/>
                </a:lnTo>
                <a:lnTo>
                  <a:pt x="4324094" y="2311400"/>
                </a:lnTo>
                <a:lnTo>
                  <a:pt x="4323598" y="2273300"/>
                </a:lnTo>
                <a:lnTo>
                  <a:pt x="4322116" y="2222500"/>
                </a:lnTo>
                <a:lnTo>
                  <a:pt x="4319658" y="2171700"/>
                </a:lnTo>
                <a:lnTo>
                  <a:pt x="4316233" y="2120900"/>
                </a:lnTo>
                <a:lnTo>
                  <a:pt x="4311851" y="2082800"/>
                </a:lnTo>
                <a:lnTo>
                  <a:pt x="4306522" y="2032000"/>
                </a:lnTo>
                <a:lnTo>
                  <a:pt x="4300255" y="1981200"/>
                </a:lnTo>
                <a:lnTo>
                  <a:pt x="4293061" y="1930400"/>
                </a:lnTo>
                <a:lnTo>
                  <a:pt x="4284948" y="1892300"/>
                </a:lnTo>
                <a:lnTo>
                  <a:pt x="4275927" y="1841500"/>
                </a:lnTo>
                <a:lnTo>
                  <a:pt x="4266006" y="1803400"/>
                </a:lnTo>
                <a:lnTo>
                  <a:pt x="4255197" y="1752600"/>
                </a:lnTo>
                <a:lnTo>
                  <a:pt x="4243507" y="1714500"/>
                </a:lnTo>
                <a:lnTo>
                  <a:pt x="4230948" y="1663700"/>
                </a:lnTo>
                <a:lnTo>
                  <a:pt x="4217528" y="1625600"/>
                </a:lnTo>
                <a:lnTo>
                  <a:pt x="4203258" y="1574800"/>
                </a:lnTo>
                <a:lnTo>
                  <a:pt x="4188147" y="1536700"/>
                </a:lnTo>
                <a:lnTo>
                  <a:pt x="4172204" y="1485900"/>
                </a:lnTo>
                <a:lnTo>
                  <a:pt x="4155440" y="1447800"/>
                </a:lnTo>
                <a:lnTo>
                  <a:pt x="4137863" y="1409700"/>
                </a:lnTo>
                <a:lnTo>
                  <a:pt x="4119484" y="1358900"/>
                </a:lnTo>
                <a:lnTo>
                  <a:pt x="4100313" y="1320800"/>
                </a:lnTo>
                <a:lnTo>
                  <a:pt x="4080358" y="1282700"/>
                </a:lnTo>
                <a:lnTo>
                  <a:pt x="4059631" y="1244600"/>
                </a:lnTo>
                <a:lnTo>
                  <a:pt x="4038139" y="1206500"/>
                </a:lnTo>
                <a:lnTo>
                  <a:pt x="4015893" y="1155700"/>
                </a:lnTo>
                <a:lnTo>
                  <a:pt x="3992903" y="1117600"/>
                </a:lnTo>
                <a:lnTo>
                  <a:pt x="3969178" y="1079500"/>
                </a:lnTo>
                <a:lnTo>
                  <a:pt x="3944728" y="1041400"/>
                </a:lnTo>
                <a:lnTo>
                  <a:pt x="3919562" y="1003300"/>
                </a:lnTo>
                <a:lnTo>
                  <a:pt x="3893691" y="977900"/>
                </a:lnTo>
                <a:lnTo>
                  <a:pt x="3867124" y="939800"/>
                </a:lnTo>
                <a:lnTo>
                  <a:pt x="3839870" y="901700"/>
                </a:lnTo>
                <a:lnTo>
                  <a:pt x="3811939" y="863600"/>
                </a:lnTo>
                <a:lnTo>
                  <a:pt x="3783341" y="825500"/>
                </a:lnTo>
                <a:lnTo>
                  <a:pt x="3754086" y="800100"/>
                </a:lnTo>
                <a:lnTo>
                  <a:pt x="3724183" y="762000"/>
                </a:lnTo>
                <a:lnTo>
                  <a:pt x="3693641" y="723900"/>
                </a:lnTo>
                <a:lnTo>
                  <a:pt x="3662472" y="698500"/>
                </a:lnTo>
                <a:lnTo>
                  <a:pt x="3630683" y="660400"/>
                </a:lnTo>
                <a:lnTo>
                  <a:pt x="3598285" y="635000"/>
                </a:lnTo>
                <a:lnTo>
                  <a:pt x="3565287" y="596900"/>
                </a:lnTo>
                <a:lnTo>
                  <a:pt x="3531700" y="571500"/>
                </a:lnTo>
                <a:lnTo>
                  <a:pt x="3497532" y="546100"/>
                </a:lnTo>
                <a:lnTo>
                  <a:pt x="3462794" y="520700"/>
                </a:lnTo>
                <a:lnTo>
                  <a:pt x="3427495" y="482600"/>
                </a:lnTo>
                <a:lnTo>
                  <a:pt x="3391645" y="457200"/>
                </a:lnTo>
                <a:lnTo>
                  <a:pt x="3355253" y="431800"/>
                </a:lnTo>
                <a:lnTo>
                  <a:pt x="3280883" y="381000"/>
                </a:lnTo>
                <a:lnTo>
                  <a:pt x="3204462" y="330200"/>
                </a:lnTo>
                <a:lnTo>
                  <a:pt x="3165507" y="317500"/>
                </a:lnTo>
                <a:lnTo>
                  <a:pt x="3086156" y="266700"/>
                </a:lnTo>
                <a:lnTo>
                  <a:pt x="3045779" y="241300"/>
                </a:lnTo>
                <a:lnTo>
                  <a:pt x="3004948" y="228600"/>
                </a:lnTo>
                <a:lnTo>
                  <a:pt x="2963671" y="203200"/>
                </a:lnTo>
                <a:lnTo>
                  <a:pt x="2879821" y="177800"/>
                </a:lnTo>
                <a:lnTo>
                  <a:pt x="2837268" y="152400"/>
                </a:lnTo>
                <a:lnTo>
                  <a:pt x="2437156" y="38100"/>
                </a:lnTo>
                <a:close/>
              </a:path>
              <a:path w="4324350" h="4622800">
                <a:moveTo>
                  <a:pt x="2344481" y="25400"/>
                </a:moveTo>
                <a:lnTo>
                  <a:pt x="1677859" y="25400"/>
                </a:lnTo>
                <a:lnTo>
                  <a:pt x="1631367" y="38100"/>
                </a:lnTo>
                <a:lnTo>
                  <a:pt x="2390974" y="38100"/>
                </a:lnTo>
                <a:lnTo>
                  <a:pt x="2344481" y="25400"/>
                </a:lnTo>
                <a:close/>
              </a:path>
              <a:path w="4324350" h="4622800">
                <a:moveTo>
                  <a:pt x="2250605" y="12700"/>
                </a:moveTo>
                <a:lnTo>
                  <a:pt x="1771735" y="12700"/>
                </a:lnTo>
                <a:lnTo>
                  <a:pt x="1724652" y="25400"/>
                </a:lnTo>
                <a:lnTo>
                  <a:pt x="2297688" y="25400"/>
                </a:lnTo>
                <a:lnTo>
                  <a:pt x="2250605" y="12700"/>
                </a:lnTo>
                <a:close/>
              </a:path>
              <a:path w="4324350" h="4622800">
                <a:moveTo>
                  <a:pt x="2107709" y="0"/>
                </a:moveTo>
                <a:lnTo>
                  <a:pt x="1914631" y="0"/>
                </a:lnTo>
                <a:lnTo>
                  <a:pt x="1866734" y="12700"/>
                </a:lnTo>
                <a:lnTo>
                  <a:pt x="2155606" y="12700"/>
                </a:lnTo>
                <a:lnTo>
                  <a:pt x="2107709" y="0"/>
                </a:lnTo>
                <a:close/>
              </a:path>
            </a:pathLst>
          </a:custGeom>
          <a:solidFill>
            <a:srgbClr val="6BB344"/>
          </a:solidFill>
        </p:spPr>
        <p:txBody>
          <a:bodyPr wrap="square" lIns="0" tIns="0" rIns="0" bIns="0" rtlCol="0"/>
          <a:lstStyle/>
          <a:p>
            <a:endParaRPr sz="1191"/>
          </a:p>
        </p:txBody>
      </p:sp>
      <p:sp>
        <p:nvSpPr>
          <p:cNvPr id="2" name="Holder 2"/>
          <p:cNvSpPr>
            <a:spLocks noGrp="1"/>
          </p:cNvSpPr>
          <p:nvPr>
            <p:ph type="ctrTitle"/>
          </p:nvPr>
        </p:nvSpPr>
        <p:spPr>
          <a:xfrm>
            <a:off x="590510" y="1741947"/>
            <a:ext cx="2838450" cy="402290"/>
          </a:xfrm>
          <a:prstGeom prst="rect">
            <a:avLst/>
          </a:prstGeom>
        </p:spPr>
        <p:txBody>
          <a:bodyPr wrap="square" lIns="0" tIns="0" rIns="0" bIns="0">
            <a:spAutoFit/>
          </a:bodyPr>
          <a:lstStyle>
            <a:lvl1pPr>
              <a:defRPr sz="2614" b="1" i="0">
                <a:solidFill>
                  <a:schemeClr val="bg1"/>
                </a:solidFill>
                <a:latin typeface="Trebuchet MS"/>
                <a:cs typeface="Trebuchet MS"/>
              </a:defRPr>
            </a:lvl1pPr>
          </a:lstStyle>
          <a:p>
            <a:endParaRPr/>
          </a:p>
        </p:txBody>
      </p:sp>
      <p:sp>
        <p:nvSpPr>
          <p:cNvPr id="3" name="Holder 3"/>
          <p:cNvSpPr>
            <a:spLocks noGrp="1"/>
          </p:cNvSpPr>
          <p:nvPr>
            <p:ph type="subTitle" idx="4"/>
          </p:nvPr>
        </p:nvSpPr>
        <p:spPr>
          <a:xfrm>
            <a:off x="1371600" y="2880360"/>
            <a:ext cx="6400800" cy="38472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0257569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00968" y="1381586"/>
            <a:ext cx="6942062" cy="784189"/>
          </a:xfrm>
        </p:spPr>
        <p:txBody>
          <a:bodyPr lIns="0" tIns="0" rIns="0" bIns="0"/>
          <a:lstStyle>
            <a:lvl1pPr>
              <a:defRPr sz="5096" b="1" i="0">
                <a:solidFill>
                  <a:schemeClr val="bg1"/>
                </a:solidFill>
                <a:latin typeface="Trebuchet MS"/>
                <a:cs typeface="Trebuchet MS"/>
              </a:defRPr>
            </a:lvl1pPr>
          </a:lstStyle>
          <a:p>
            <a:endParaRPr/>
          </a:p>
        </p:txBody>
      </p:sp>
      <p:sp>
        <p:nvSpPr>
          <p:cNvPr id="3" name="Holder 3"/>
          <p:cNvSpPr>
            <a:spLocks noGrp="1"/>
          </p:cNvSpPr>
          <p:nvPr>
            <p:ph type="body" idx="1"/>
          </p:nvPr>
        </p:nvSpPr>
        <p:spPr>
          <a:xfrm>
            <a:off x="362297" y="971883"/>
            <a:ext cx="8419406" cy="254685"/>
          </a:xfrm>
        </p:spPr>
        <p:txBody>
          <a:bodyPr lIns="0" tIns="0" rIns="0" bIns="0"/>
          <a:lstStyle>
            <a:lvl1pPr>
              <a:defRPr sz="1655" b="1" i="0">
                <a:solidFill>
                  <a:srgbClr val="6BB344"/>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1088733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3500"/>
          </a:xfrm>
          <a:custGeom>
            <a:avLst/>
            <a:gdLst/>
            <a:ahLst/>
            <a:cxnLst/>
            <a:rect l="l" t="t" r="r" b="b"/>
            <a:pathLst>
              <a:path w="10058400" h="7772400">
                <a:moveTo>
                  <a:pt x="0" y="7772400"/>
                </a:moveTo>
                <a:lnTo>
                  <a:pt x="10058400" y="7772400"/>
                </a:lnTo>
                <a:lnTo>
                  <a:pt x="10058400" y="0"/>
                </a:lnTo>
                <a:lnTo>
                  <a:pt x="0" y="0"/>
                </a:lnTo>
                <a:lnTo>
                  <a:pt x="0" y="7772400"/>
                </a:lnTo>
                <a:close/>
              </a:path>
            </a:pathLst>
          </a:custGeom>
          <a:solidFill>
            <a:srgbClr val="6BB344"/>
          </a:solidFill>
        </p:spPr>
        <p:txBody>
          <a:bodyPr wrap="square" lIns="0" tIns="0" rIns="0" bIns="0" rtlCol="0"/>
          <a:lstStyle/>
          <a:p>
            <a:endParaRPr sz="1191"/>
          </a:p>
        </p:txBody>
      </p:sp>
      <p:sp>
        <p:nvSpPr>
          <p:cNvPr id="2" name="Holder 2"/>
          <p:cNvSpPr>
            <a:spLocks noGrp="1"/>
          </p:cNvSpPr>
          <p:nvPr>
            <p:ph type="title"/>
          </p:nvPr>
        </p:nvSpPr>
        <p:spPr>
          <a:xfrm>
            <a:off x="1100968" y="1381586"/>
            <a:ext cx="6942062" cy="784189"/>
          </a:xfrm>
        </p:spPr>
        <p:txBody>
          <a:bodyPr lIns="0" tIns="0" rIns="0" bIns="0"/>
          <a:lstStyle>
            <a:lvl1pPr>
              <a:defRPr sz="5096" b="1" i="0">
                <a:solidFill>
                  <a:schemeClr val="bg1"/>
                </a:solidFill>
                <a:latin typeface="Trebuchet MS"/>
                <a:cs typeface="Trebuchet MS"/>
              </a:defRPr>
            </a:lvl1pPr>
          </a:lstStyle>
          <a:p>
            <a:endParaRPr/>
          </a:p>
        </p:txBody>
      </p:sp>
      <p:sp>
        <p:nvSpPr>
          <p:cNvPr id="3" name="Holder 3"/>
          <p:cNvSpPr>
            <a:spLocks noGrp="1"/>
          </p:cNvSpPr>
          <p:nvPr>
            <p:ph sz="half" idx="2"/>
          </p:nvPr>
        </p:nvSpPr>
        <p:spPr>
          <a:xfrm>
            <a:off x="457200" y="1183005"/>
            <a:ext cx="3977640" cy="38472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8472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3454119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3500"/>
          </a:xfrm>
          <a:custGeom>
            <a:avLst/>
            <a:gdLst/>
            <a:ahLst/>
            <a:cxnLst/>
            <a:rect l="l" t="t" r="r" b="b"/>
            <a:pathLst>
              <a:path w="10058400" h="7772400">
                <a:moveTo>
                  <a:pt x="0" y="7772400"/>
                </a:moveTo>
                <a:lnTo>
                  <a:pt x="10058400" y="7772400"/>
                </a:lnTo>
                <a:lnTo>
                  <a:pt x="10058400" y="0"/>
                </a:lnTo>
                <a:lnTo>
                  <a:pt x="0" y="0"/>
                </a:lnTo>
                <a:lnTo>
                  <a:pt x="0" y="7772400"/>
                </a:lnTo>
                <a:close/>
              </a:path>
            </a:pathLst>
          </a:custGeom>
          <a:solidFill>
            <a:srgbClr val="F79220"/>
          </a:solidFill>
        </p:spPr>
        <p:txBody>
          <a:bodyPr wrap="square" lIns="0" tIns="0" rIns="0" bIns="0" rtlCol="0"/>
          <a:lstStyle/>
          <a:p>
            <a:endParaRPr sz="1191"/>
          </a:p>
        </p:txBody>
      </p:sp>
      <p:sp>
        <p:nvSpPr>
          <p:cNvPr id="2" name="Holder 2"/>
          <p:cNvSpPr>
            <a:spLocks noGrp="1"/>
          </p:cNvSpPr>
          <p:nvPr>
            <p:ph type="title"/>
          </p:nvPr>
        </p:nvSpPr>
        <p:spPr>
          <a:xfrm>
            <a:off x="1100968" y="1381586"/>
            <a:ext cx="6942062" cy="784189"/>
          </a:xfrm>
        </p:spPr>
        <p:txBody>
          <a:bodyPr lIns="0" tIns="0" rIns="0" bIns="0"/>
          <a:lstStyle>
            <a:lvl1pPr>
              <a:defRPr sz="5096" b="1" i="0">
                <a:solidFill>
                  <a:schemeClr val="bg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5767476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0629955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2946" t="5854" r="2946"/>
          <a:stretch/>
        </p:blipFill>
        <p:spPr>
          <a:xfrm>
            <a:off x="0" y="-1"/>
            <a:ext cx="9144000" cy="5143501"/>
          </a:xfrm>
          <a:prstGeom prst="rect">
            <a:avLst/>
          </a:prstGeom>
        </p:spPr>
      </p:pic>
      <p:sp>
        <p:nvSpPr>
          <p:cNvPr id="2" name="Rectangle 1"/>
          <p:cNvSpPr/>
          <p:nvPr userDrawn="1"/>
        </p:nvSpPr>
        <p:spPr>
          <a:xfrm>
            <a:off x="0" y="0"/>
            <a:ext cx="9144000" cy="5143500"/>
          </a:xfrm>
          <a:prstGeom prst="rect">
            <a:avLst/>
          </a:prstGeom>
          <a:solidFill>
            <a:schemeClr val="tx1">
              <a:lumMod val="50000"/>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userDrawn="1"/>
        </p:nvSpPr>
        <p:spPr>
          <a:xfrm>
            <a:off x="785813" y="574130"/>
            <a:ext cx="7572375" cy="1499204"/>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userDrawn="1"/>
        </p:nvSpPr>
        <p:spPr>
          <a:xfrm>
            <a:off x="1065052" y="790108"/>
            <a:ext cx="4985703" cy="110799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3300" b="1" i="0" u="none" strike="noStrike" kern="1200" baseline="0" dirty="0">
                <a:solidFill>
                  <a:schemeClr val="bg1"/>
                </a:solidFill>
                <a:latin typeface="+mn-lt"/>
                <a:ea typeface="+mn-ea"/>
                <a:cs typeface="+mn-cs"/>
              </a:rPr>
              <a:t>We do not apologize for </a:t>
            </a:r>
            <a:br>
              <a:rPr lang="en-US" sz="3300" b="1" i="0" u="none" strike="noStrike" kern="1200" baseline="0" dirty="0">
                <a:solidFill>
                  <a:schemeClr val="bg1"/>
                </a:solidFill>
                <a:latin typeface="+mn-lt"/>
                <a:ea typeface="+mn-ea"/>
                <a:cs typeface="+mn-cs"/>
              </a:rPr>
            </a:br>
            <a:r>
              <a:rPr lang="en-US" sz="3300" b="1" i="0" u="none" strike="noStrike" kern="1200" baseline="0" dirty="0">
                <a:solidFill>
                  <a:schemeClr val="bg1"/>
                </a:solidFill>
                <a:latin typeface="+mn-lt"/>
                <a:ea typeface="+mn-ea"/>
                <a:cs typeface="+mn-cs"/>
              </a:rPr>
              <a:t>this disruption.</a:t>
            </a:r>
          </a:p>
        </p:txBody>
      </p:sp>
      <p:sp>
        <p:nvSpPr>
          <p:cNvPr id="18" name="Rectangle 17"/>
          <p:cNvSpPr/>
          <p:nvPr userDrawn="1"/>
        </p:nvSpPr>
        <p:spPr>
          <a:xfrm>
            <a:off x="785813" y="2074286"/>
            <a:ext cx="7572375" cy="634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2367" y="2196640"/>
            <a:ext cx="1264601" cy="392378"/>
          </a:xfrm>
          <a:prstGeom prst="rect">
            <a:avLst/>
          </a:prstGeom>
        </p:spPr>
      </p:pic>
      <p:sp>
        <p:nvSpPr>
          <p:cNvPr id="20" name="TextBox 19"/>
          <p:cNvSpPr txBox="1"/>
          <p:nvPr userDrawn="1"/>
        </p:nvSpPr>
        <p:spPr>
          <a:xfrm>
            <a:off x="4644071" y="2279426"/>
            <a:ext cx="3514092" cy="471924"/>
          </a:xfrm>
          <a:prstGeom prst="rect">
            <a:avLst/>
          </a:prstGeom>
          <a:noFill/>
        </p:spPr>
        <p:txBody>
          <a:bodyPr wrap="square" rtlCol="0">
            <a:spAutoFit/>
          </a:bodyPr>
          <a:lstStyle/>
          <a:p>
            <a:pPr algn="r" rtl="0"/>
            <a:r>
              <a:rPr lang="en-US" sz="3700" b="1" i="0" u="none" strike="noStrike" kern="1200" baseline="30000" dirty="0">
                <a:solidFill>
                  <a:schemeClr val="bg1"/>
                </a:solidFill>
                <a:latin typeface="+mn-lt"/>
                <a:ea typeface="+mn-ea"/>
                <a:cs typeface="+mn-cs"/>
              </a:rPr>
              <a:t>Disrupt </a:t>
            </a:r>
            <a:r>
              <a:rPr lang="en-US" sz="3700" b="1" i="0" u="none" strike="noStrike" kern="1200" baseline="30000">
                <a:solidFill>
                  <a:schemeClr val="bg1"/>
                </a:solidFill>
                <a:latin typeface="+mn-lt"/>
                <a:ea typeface="+mn-ea"/>
                <a:cs typeface="+mn-cs"/>
              </a:rPr>
              <a:t>Everything.</a:t>
            </a:r>
            <a:endParaRPr lang="en-US" sz="3700" b="1" i="0" u="none" strike="noStrike" kern="1200" baseline="30000" dirty="0">
              <a:solidFill>
                <a:schemeClr val="bg1"/>
              </a:solidFill>
              <a:latin typeface="+mn-lt"/>
              <a:ea typeface="+mn-ea"/>
              <a:cs typeface="+mn-cs"/>
            </a:endParaRPr>
          </a:p>
        </p:txBody>
      </p:sp>
      <p:sp>
        <p:nvSpPr>
          <p:cNvPr id="15" name="Title 1"/>
          <p:cNvSpPr>
            <a:spLocks noGrp="1"/>
          </p:cNvSpPr>
          <p:nvPr>
            <p:ph type="ctrTitle" hasCustomPrompt="1"/>
          </p:nvPr>
        </p:nvSpPr>
        <p:spPr>
          <a:xfrm>
            <a:off x="1175884" y="3325480"/>
            <a:ext cx="6881377" cy="307777"/>
          </a:xfrm>
          <a:prstGeom prst="rect">
            <a:avLst/>
          </a:prstGeom>
        </p:spPr>
        <p:txBody>
          <a:bodyPr wrap="square" lIns="0" tIns="0" rIns="0" bIns="0" anchor="b" anchorCtr="0">
            <a:spAutoFit/>
          </a:bodyPr>
          <a:lstStyle>
            <a:lvl1pPr algn="l">
              <a:lnSpc>
                <a:spcPct val="100000"/>
              </a:lnSpc>
              <a:defRPr sz="2000" b="1" baseline="0">
                <a:solidFill>
                  <a:schemeClr val="bg1"/>
                </a:solidFill>
              </a:defRPr>
            </a:lvl1pPr>
          </a:lstStyle>
          <a:p>
            <a:r>
              <a:rPr lang="en-US" dirty="0"/>
              <a:t>Presentation Title Here and Here</a:t>
            </a:r>
          </a:p>
        </p:txBody>
      </p:sp>
      <p:sp>
        <p:nvSpPr>
          <p:cNvPr id="16" name="Text Placeholder 14"/>
          <p:cNvSpPr>
            <a:spLocks noGrp="1"/>
          </p:cNvSpPr>
          <p:nvPr>
            <p:ph type="body" sz="quarter" idx="10" hasCustomPrompt="1"/>
          </p:nvPr>
        </p:nvSpPr>
        <p:spPr>
          <a:xfrm>
            <a:off x="1175884" y="3661395"/>
            <a:ext cx="4481696" cy="246221"/>
          </a:xfrm>
          <a:prstGeom prst="rect">
            <a:avLst/>
          </a:prstGeom>
        </p:spPr>
        <p:txBody>
          <a:bodyPr wrap="square" lIns="0" tIns="0" rIns="0" bIns="0">
            <a:spAutoFit/>
          </a:bodyPr>
          <a:lstStyle>
            <a:lvl1pPr marL="0" indent="0" algn="l">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Subhead</a:t>
            </a:r>
          </a:p>
        </p:txBody>
      </p:sp>
      <p:sp>
        <p:nvSpPr>
          <p:cNvPr id="22" name="Text Placeholder 18"/>
          <p:cNvSpPr>
            <a:spLocks noGrp="1"/>
          </p:cNvSpPr>
          <p:nvPr>
            <p:ph type="body" sz="quarter" idx="13" hasCustomPrompt="1"/>
          </p:nvPr>
        </p:nvSpPr>
        <p:spPr>
          <a:xfrm>
            <a:off x="1175884" y="4102309"/>
            <a:ext cx="4566154" cy="215444"/>
          </a:xfrm>
          <a:prstGeom prst="rect">
            <a:avLst/>
          </a:prstGeom>
        </p:spPr>
        <p:txBody>
          <a:bodyPr wrap="square"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lang="hr-HR" sz="1400" b="0" i="0" smtClean="0">
                <a:solidFill>
                  <a:schemeClr val="bg1"/>
                </a:solidFill>
                <a:effectLst/>
              </a:defRPr>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Name of Presenter</a:t>
            </a:r>
          </a:p>
        </p:txBody>
      </p:sp>
    </p:spTree>
    <p:extLst>
      <p:ext uri="{BB962C8B-B14F-4D97-AF65-F5344CB8AC3E}">
        <p14:creationId xmlns:p14="http://schemas.microsoft.com/office/powerpoint/2010/main" val="283216037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pic>
        <p:nvPicPr>
          <p:cNvPr id="3" name="Picture 2"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5" name="Picture 4"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pic>
        <p:nvPicPr>
          <p:cNvPr id="6" name="Picture 5"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7" name="Picture 6"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8" name="Picture 7"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293339240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HEADLINE ONLY">
    <p:spTree>
      <p:nvGrpSpPr>
        <p:cNvPr id="1" name=""/>
        <p:cNvGrpSpPr/>
        <p:nvPr/>
      </p:nvGrpSpPr>
      <p:grpSpPr>
        <a:xfrm>
          <a:off x="0" y="0"/>
          <a:ext cx="0" cy="0"/>
          <a:chOff x="0" y="0"/>
          <a:chExt cx="0" cy="0"/>
        </a:xfrm>
      </p:grpSpPr>
      <p:pic>
        <p:nvPicPr>
          <p:cNvPr id="3" name="Picture 2"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6" name="Picture 5"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378400309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1_HEADLINE ONLY">
    <p:spTree>
      <p:nvGrpSpPr>
        <p:cNvPr id="1" name=""/>
        <p:cNvGrpSpPr/>
        <p:nvPr/>
      </p:nvGrpSpPr>
      <p:grpSpPr>
        <a:xfrm>
          <a:off x="0" y="0"/>
          <a:ext cx="0" cy="0"/>
          <a:chOff x="0" y="0"/>
          <a:chExt cx="0" cy="0"/>
        </a:xfrm>
      </p:grpSpPr>
      <p:pic>
        <p:nvPicPr>
          <p:cNvPr id="6" name="Picture 5" descr="QlikLogo-RGB-PP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283564123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11" name="Picture 10"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6" name="Picture 5"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1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Agenda slide</a:t>
            </a:r>
          </a:p>
        </p:txBody>
      </p:sp>
      <p:sp>
        <p:nvSpPr>
          <p:cNvPr id="10" name="Text Placeholder 4"/>
          <p:cNvSpPr>
            <a:spLocks noGrp="1"/>
          </p:cNvSpPr>
          <p:nvPr>
            <p:ph type="body" sz="quarter" idx="11" hasCustomPrompt="1"/>
          </p:nvPr>
        </p:nvSpPr>
        <p:spPr>
          <a:xfrm>
            <a:off x="763199" y="1245600"/>
            <a:ext cx="7711201" cy="2129814"/>
          </a:xfrm>
          <a:prstGeom prst="rect">
            <a:avLst/>
          </a:prstGeom>
        </p:spPr>
        <p:txBody>
          <a:bodyPr wrap="square" lIns="0" tIns="0" rIns="0" bIns="0">
            <a:spAutoFit/>
          </a:bodyPr>
          <a:lstStyle>
            <a:lvl1pPr marL="182880" indent="-182880">
              <a:lnSpc>
                <a:spcPct val="110000"/>
              </a:lnSpc>
              <a:spcBef>
                <a:spcPts val="1200"/>
              </a:spcBef>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2"/>
            <a:r>
              <a:rPr lang="en-US" dirty="0"/>
              <a:t>Sub bullet #1 style insert your own text here</a:t>
            </a:r>
          </a:p>
          <a:p>
            <a:pPr lvl="3"/>
            <a:r>
              <a:rPr lang="en-US" dirty="0"/>
              <a:t>List bullet #1 style insert your own text here insert your own text here</a:t>
            </a:r>
          </a:p>
          <a:p>
            <a:pPr lvl="0"/>
            <a:r>
              <a:rPr lang="en-US" dirty="0"/>
              <a:t>Title for bulleted list</a:t>
            </a:r>
          </a:p>
          <a:p>
            <a:pPr lvl="2"/>
            <a:r>
              <a:rPr lang="en-US" dirty="0"/>
              <a:t>Sub bullet #1 style insert your own text here</a:t>
            </a:r>
          </a:p>
          <a:p>
            <a:pPr lvl="3"/>
            <a:r>
              <a:rPr lang="en-US" dirty="0"/>
              <a:t>List bullet #1 style insert your own text here insert your own text here</a:t>
            </a:r>
          </a:p>
          <a:p>
            <a:pPr lvl="3"/>
            <a:endParaRPr lang="en-US" dirty="0"/>
          </a:p>
        </p:txBody>
      </p:sp>
      <p:pic>
        <p:nvPicPr>
          <p:cNvPr id="8" name="Picture 7"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9" name="Picture 8"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13" name="Picture 12"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75845533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MAIN TEXT_A">
    <p:spTree>
      <p:nvGrpSpPr>
        <p:cNvPr id="1" name=""/>
        <p:cNvGrpSpPr/>
        <p:nvPr/>
      </p:nvGrpSpPr>
      <p:grpSpPr>
        <a:xfrm>
          <a:off x="0" y="0"/>
          <a:ext cx="0" cy="0"/>
          <a:chOff x="0" y="0"/>
          <a:chExt cx="0" cy="0"/>
        </a:xfrm>
      </p:grpSpPr>
      <p:pic>
        <p:nvPicPr>
          <p:cNvPr id="11" name="Picture 10"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6" name="Picture 5"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sp>
        <p:nvSpPr>
          <p:cNvPr id="14"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pic>
        <p:nvPicPr>
          <p:cNvPr id="8" name="Picture 7"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10" name="Picture 9"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pic>
        <p:nvPicPr>
          <p:cNvPr id="13" name="Picture 12"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81755269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MAIN TEXT_C">
    <p:spTree>
      <p:nvGrpSpPr>
        <p:cNvPr id="1" name=""/>
        <p:cNvGrpSpPr/>
        <p:nvPr/>
      </p:nvGrpSpPr>
      <p:grpSpPr>
        <a:xfrm>
          <a:off x="0" y="0"/>
          <a:ext cx="0" cy="0"/>
          <a:chOff x="0" y="0"/>
          <a:chExt cx="0" cy="0"/>
        </a:xfrm>
      </p:grpSpPr>
      <p:pic>
        <p:nvPicPr>
          <p:cNvPr id="6" name="Picture 5"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23200" y="0"/>
            <a:ext cx="1320799" cy="1439733"/>
          </a:xfrm>
          <a:prstGeom prst="rect">
            <a:avLst/>
          </a:prstGeom>
        </p:spPr>
      </p:pic>
      <p:pic>
        <p:nvPicPr>
          <p:cNvPr id="5" name="Picture 4"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7"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pic>
        <p:nvPicPr>
          <p:cNvPr id="10" name="Picture 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823200" y="0"/>
            <a:ext cx="1320799" cy="1439733"/>
          </a:xfrm>
          <a:prstGeom prst="rect">
            <a:avLst/>
          </a:prstGeom>
        </p:spPr>
      </p:pic>
      <p:pic>
        <p:nvPicPr>
          <p:cNvPr id="12" name="Picture 11"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51027874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MAIN TEXT_D">
    <p:spTree>
      <p:nvGrpSpPr>
        <p:cNvPr id="1" name=""/>
        <p:cNvGrpSpPr/>
        <p:nvPr/>
      </p:nvGrpSpPr>
      <p:grpSpPr>
        <a:xfrm>
          <a:off x="0" y="0"/>
          <a:ext cx="0" cy="0"/>
          <a:chOff x="0" y="0"/>
          <a:chExt cx="0" cy="0"/>
        </a:xfrm>
      </p:grpSpPr>
      <p:pic>
        <p:nvPicPr>
          <p:cNvPr id="5" name="Picture 4" descr="Circles_Bottom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sp>
        <p:nvSpPr>
          <p:cNvPr id="8" name="TextBox 7"/>
          <p:cNvSpPr txBox="1"/>
          <p:nvPr/>
        </p:nvSpPr>
        <p:spPr>
          <a:xfrm>
            <a:off x="8619067" y="4839464"/>
            <a:ext cx="436110" cy="230832"/>
          </a:xfrm>
          <a:prstGeom prst="rect">
            <a:avLst/>
          </a:prstGeom>
          <a:noFill/>
        </p:spPr>
        <p:txBody>
          <a:bodyPr wrap="square" rtlCol="0">
            <a:spAutoFit/>
          </a:bodyPr>
          <a:lstStyle/>
          <a:p>
            <a:pPr algn="r"/>
            <a:fld id="{E8FE2E68-F185-5D47-B25F-652B0924F704}" type="slidenum">
              <a:rPr lang="en-US" sz="850" smtClean="0">
                <a:solidFill>
                  <a:schemeClr val="tx2">
                    <a:lumMod val="60000"/>
                    <a:lumOff val="40000"/>
                  </a:schemeClr>
                </a:solidFill>
              </a:rPr>
              <a:pPr algn="r"/>
              <a:t>‹#›</a:t>
            </a:fld>
            <a:endParaRPr lang="en-US" sz="850" dirty="0">
              <a:solidFill>
                <a:schemeClr val="tx2">
                  <a:lumMod val="60000"/>
                  <a:lumOff val="40000"/>
                </a:schemeClr>
              </a:solidFill>
            </a:endParaRPr>
          </a:p>
        </p:txBody>
      </p:sp>
      <p:pic>
        <p:nvPicPr>
          <p:cNvPr id="6" name="Picture 5" descr="QlikLogo-RGB-PP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7" name="Text Placeholder 4"/>
          <p:cNvSpPr>
            <a:spLocks noGrp="1"/>
          </p:cNvSpPr>
          <p:nvPr>
            <p:ph type="body" sz="quarter" idx="11" hasCustomPrompt="1"/>
          </p:nvPr>
        </p:nvSpPr>
        <p:spPr>
          <a:xfrm>
            <a:off x="763199" y="1245600"/>
            <a:ext cx="7711201" cy="2077492"/>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1"/>
            <a:r>
              <a:rPr lang="en-US" dirty="0"/>
              <a:t>Bullet #2 replace text and insert your own here and insert your own </a:t>
            </a:r>
          </a:p>
          <a:p>
            <a:pPr lvl="2"/>
            <a:r>
              <a:rPr lang="en-US" dirty="0"/>
              <a:t>Sub bullet #1 style insert your own text here</a:t>
            </a:r>
          </a:p>
          <a:p>
            <a:pPr lvl="2"/>
            <a:r>
              <a:rPr lang="en-US" dirty="0"/>
              <a:t>Sub bullet #2 style insert your own text here insert your own text here</a:t>
            </a:r>
          </a:p>
          <a:p>
            <a:pPr lvl="3"/>
            <a:r>
              <a:rPr lang="en-US" dirty="0"/>
              <a:t>List bullet #1 style insert your own text here insert your own text here</a:t>
            </a:r>
          </a:p>
          <a:p>
            <a:pPr lvl="3"/>
            <a:r>
              <a:rPr lang="en-US" dirty="0"/>
              <a:t>List bullet #2 style insert your own text here</a:t>
            </a:r>
          </a:p>
        </p:txBody>
      </p:sp>
      <p:pic>
        <p:nvPicPr>
          <p:cNvPr id="10" name="Picture 9"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11533" y="3984430"/>
            <a:ext cx="1532466" cy="1159070"/>
          </a:xfrm>
          <a:prstGeom prst="rect">
            <a:avLst/>
          </a:prstGeom>
        </p:spPr>
      </p:pic>
      <p:pic>
        <p:nvPicPr>
          <p:cNvPr id="12" name="Picture 11"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54196370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2_TWO COLUMN TEXT_A">
    <p:spTree>
      <p:nvGrpSpPr>
        <p:cNvPr id="1" name=""/>
        <p:cNvGrpSpPr/>
        <p:nvPr/>
      </p:nvGrpSpPr>
      <p:grpSpPr>
        <a:xfrm>
          <a:off x="0" y="0"/>
          <a:ext cx="0" cy="0"/>
          <a:chOff x="0" y="0"/>
          <a:chExt cx="0" cy="0"/>
        </a:xfrm>
      </p:grpSpPr>
      <p:sp>
        <p:nvSpPr>
          <p:cNvPr id="18" name="Text Placeholder 4"/>
          <p:cNvSpPr>
            <a:spLocks noGrp="1"/>
          </p:cNvSpPr>
          <p:nvPr>
            <p:ph type="body" sz="quarter" idx="14" hasCustomPrompt="1"/>
          </p:nvPr>
        </p:nvSpPr>
        <p:spPr>
          <a:xfrm>
            <a:off x="763199" y="1690660"/>
            <a:ext cx="3679201" cy="1692771"/>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600" b="0" baseline="0">
                <a:solidFill>
                  <a:schemeClr val="tx2"/>
                </a:solidFill>
              </a:defRPr>
            </a:lvl1pPr>
            <a:lvl2pPr marL="182880" indent="-182880">
              <a:buClr>
                <a:schemeClr val="accent1"/>
              </a:buClr>
              <a:buFont typeface="Arial" panose="020B0604020202020204" pitchFamily="34" charset="0"/>
              <a:buChar char="•"/>
              <a:defRPr sz="1600" b="0">
                <a:solidFill>
                  <a:schemeClr val="tx2"/>
                </a:solidFill>
              </a:defRPr>
            </a:lvl2pPr>
            <a:lvl3pPr marL="457200" indent="-182880">
              <a:buClr>
                <a:schemeClr val="accent1"/>
              </a:buClr>
              <a:buSzPct val="80000"/>
              <a:buFont typeface="Arial" panose="020B0604020202020204" pitchFamily="34" charset="0"/>
              <a:buChar char="─"/>
              <a:defRPr sz="14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2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
        <p:nvSpPr>
          <p:cNvPr id="20" name="Text Placeholder 4"/>
          <p:cNvSpPr>
            <a:spLocks noGrp="1"/>
          </p:cNvSpPr>
          <p:nvPr>
            <p:ph type="body" sz="quarter" idx="15" hasCustomPrompt="1"/>
          </p:nvPr>
        </p:nvSpPr>
        <p:spPr>
          <a:xfrm>
            <a:off x="4787999" y="1690660"/>
            <a:ext cx="3679201" cy="1692771"/>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600" b="0" baseline="0">
                <a:solidFill>
                  <a:schemeClr val="tx2"/>
                </a:solidFill>
              </a:defRPr>
            </a:lvl1pPr>
            <a:lvl2pPr marL="182880" indent="-182880">
              <a:buClr>
                <a:schemeClr val="accent1"/>
              </a:buClr>
              <a:buFont typeface="Arial" panose="020B0604020202020204" pitchFamily="34" charset="0"/>
              <a:buChar char="•"/>
              <a:defRPr sz="1600" b="0">
                <a:solidFill>
                  <a:schemeClr val="tx2"/>
                </a:solidFill>
              </a:defRPr>
            </a:lvl2pPr>
            <a:lvl3pPr marL="457200" indent="-182880">
              <a:buClr>
                <a:schemeClr val="accent1"/>
              </a:buClr>
              <a:buSzPct val="80000"/>
              <a:buFont typeface="Arial" panose="020B0604020202020204" pitchFamily="34" charset="0"/>
              <a:buChar char="─"/>
              <a:defRPr sz="14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2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
        <p:nvSpPr>
          <p:cNvPr id="10" name="Text Placeholder 8"/>
          <p:cNvSpPr>
            <a:spLocks noGrp="1"/>
          </p:cNvSpPr>
          <p:nvPr>
            <p:ph type="body" sz="quarter" idx="11" hasCustomPrompt="1"/>
          </p:nvPr>
        </p:nvSpPr>
        <p:spPr>
          <a:xfrm>
            <a:off x="763199" y="1238556"/>
            <a:ext cx="3679201" cy="270843"/>
          </a:xfrm>
          <a:prstGeom prst="rect">
            <a:avLst/>
          </a:prstGeom>
        </p:spPr>
        <p:txBody>
          <a:bodyPr vert="horz" wrap="square" lIns="0" tIns="0" rIns="0" bIns="0">
            <a:spAutoFit/>
          </a:bodyPr>
          <a:lstStyle>
            <a:lvl1pPr marL="0" indent="0">
              <a:lnSpc>
                <a:spcPct val="110000"/>
              </a:lnSpc>
              <a:buNone/>
              <a:defRPr sz="1600" b="1" baseline="0">
                <a:solidFill>
                  <a:schemeClr val="tx1"/>
                </a:solidFill>
              </a:defRPr>
            </a:lvl1pPr>
          </a:lstStyle>
          <a:p>
            <a:pPr lvl="0"/>
            <a:r>
              <a:rPr lang="en-US" dirty="0"/>
              <a:t>Title for descriptor copy</a:t>
            </a:r>
          </a:p>
        </p:txBody>
      </p:sp>
      <p:sp>
        <p:nvSpPr>
          <p:cNvPr id="11" name="Text Placeholder 8"/>
          <p:cNvSpPr>
            <a:spLocks noGrp="1"/>
          </p:cNvSpPr>
          <p:nvPr>
            <p:ph type="body" sz="quarter" idx="16" hasCustomPrompt="1"/>
          </p:nvPr>
        </p:nvSpPr>
        <p:spPr>
          <a:xfrm>
            <a:off x="4787999" y="1238556"/>
            <a:ext cx="3679201" cy="270843"/>
          </a:xfrm>
          <a:prstGeom prst="rect">
            <a:avLst/>
          </a:prstGeom>
        </p:spPr>
        <p:txBody>
          <a:bodyPr vert="horz" wrap="square" lIns="0" tIns="0" rIns="0" bIns="0">
            <a:spAutoFit/>
          </a:bodyPr>
          <a:lstStyle>
            <a:lvl1pPr marL="0" indent="0">
              <a:lnSpc>
                <a:spcPct val="110000"/>
              </a:lnSpc>
              <a:buNone/>
              <a:defRPr sz="1600" b="1" baseline="0">
                <a:solidFill>
                  <a:schemeClr val="tx1"/>
                </a:solidFill>
              </a:defRPr>
            </a:lvl1pPr>
          </a:lstStyle>
          <a:p>
            <a:pPr lvl="0"/>
            <a:r>
              <a:rPr lang="en-US" dirty="0"/>
              <a:t>Title for descriptor copy</a:t>
            </a:r>
          </a:p>
        </p:txBody>
      </p:sp>
      <p:pic>
        <p:nvPicPr>
          <p:cNvPr id="12" name="Picture 11"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15"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pic>
        <p:nvPicPr>
          <p:cNvPr id="14" name="Picture 13" descr="QlikLogo-RGB-PPT.png">
            <a:extLst>
              <a:ext uri="{FF2B5EF4-FFF2-40B4-BE49-F238E27FC236}">
                <a16:creationId xmlns:a16="http://schemas.microsoft.com/office/drawing/2014/main" id="{E3DBF6CC-CEB6-40EA-9A11-647A9BF9AC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351498844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1_CHART SLIDE_RIGHT">
    <p:spTree>
      <p:nvGrpSpPr>
        <p:cNvPr id="1" name=""/>
        <p:cNvGrpSpPr/>
        <p:nvPr/>
      </p:nvGrpSpPr>
      <p:grpSpPr>
        <a:xfrm>
          <a:off x="0" y="0"/>
          <a:ext cx="0" cy="0"/>
          <a:chOff x="0" y="0"/>
          <a:chExt cx="0" cy="0"/>
        </a:xfrm>
      </p:grpSpPr>
      <p:pic>
        <p:nvPicPr>
          <p:cNvPr id="16" name="Picture 15" descr="Circles_Bottom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0" y="0"/>
            <a:ext cx="1193799" cy="902922"/>
          </a:xfrm>
          <a:prstGeom prst="rect">
            <a:avLst/>
          </a:prstGeom>
        </p:spPr>
      </p:pic>
      <p:sp>
        <p:nvSpPr>
          <p:cNvPr id="4" name="Chart Placeholder 5"/>
          <p:cNvSpPr>
            <a:spLocks noGrp="1"/>
          </p:cNvSpPr>
          <p:nvPr>
            <p:ph type="chart" sz="quarter" idx="10" hasCustomPrompt="1"/>
          </p:nvPr>
        </p:nvSpPr>
        <p:spPr>
          <a:xfrm>
            <a:off x="5653454" y="1245600"/>
            <a:ext cx="2991953" cy="2994978"/>
          </a:xfrm>
          <a:prstGeom prst="rect">
            <a:avLst/>
          </a:prstGeom>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200" i="1">
                <a:solidFill>
                  <a:schemeClr val="tx2"/>
                </a:solidFill>
              </a:defRPr>
            </a:lvl1pPr>
          </a:lstStyle>
          <a:p>
            <a:r>
              <a:rPr lang="en-US" dirty="0"/>
              <a:t>Insert </a:t>
            </a:r>
            <a:r>
              <a:rPr lang="en-US" dirty="0" err="1"/>
              <a:t>Qlik</a:t>
            </a:r>
            <a:r>
              <a:rPr lang="en-US" dirty="0"/>
              <a:t> Industry Image</a:t>
            </a:r>
          </a:p>
          <a:p>
            <a:endParaRPr lang="en-US" dirty="0"/>
          </a:p>
        </p:txBody>
      </p:sp>
      <p:sp>
        <p:nvSpPr>
          <p:cNvPr id="10" name="Text Placeholder 15"/>
          <p:cNvSpPr>
            <a:spLocks noGrp="1"/>
          </p:cNvSpPr>
          <p:nvPr>
            <p:ph type="body" sz="quarter" idx="17" hasCustomPrompt="1"/>
          </p:nvPr>
        </p:nvSpPr>
        <p:spPr>
          <a:xfrm>
            <a:off x="689950" y="4915589"/>
            <a:ext cx="7158038" cy="92333"/>
          </a:xfrm>
          <a:prstGeom prst="rect">
            <a:avLst/>
          </a:prstGeom>
        </p:spPr>
        <p:txBody>
          <a:bodyPr vert="horz" lIns="0" tIns="0" rIns="0" bIns="0">
            <a:spAutoFit/>
          </a:bodyPr>
          <a:lstStyle>
            <a:lvl1pPr marL="0" indent="0">
              <a:buNone/>
              <a:defRPr sz="600" i="1"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Insert source text here</a:t>
            </a:r>
          </a:p>
        </p:txBody>
      </p:sp>
      <p:pic>
        <p:nvPicPr>
          <p:cNvPr id="14" name="Picture 13" descr="QlikLogo-RGB-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9"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9" name="Text Placeholder 4"/>
          <p:cNvSpPr>
            <a:spLocks noGrp="1"/>
          </p:cNvSpPr>
          <p:nvPr>
            <p:ph type="body" sz="quarter" idx="14" hasCustomPrompt="1"/>
          </p:nvPr>
        </p:nvSpPr>
        <p:spPr>
          <a:xfrm>
            <a:off x="763199" y="1245600"/>
            <a:ext cx="4672584" cy="1683538"/>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 style insert your own text here insert your own text here</a:t>
            </a:r>
          </a:p>
        </p:txBody>
      </p:sp>
    </p:spTree>
    <p:extLst>
      <p:ext uri="{BB962C8B-B14F-4D97-AF65-F5344CB8AC3E}">
        <p14:creationId xmlns:p14="http://schemas.microsoft.com/office/powerpoint/2010/main" val="401316883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00785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CHART ONLY">
    <p:spTree>
      <p:nvGrpSpPr>
        <p:cNvPr id="1" name=""/>
        <p:cNvGrpSpPr/>
        <p:nvPr/>
      </p:nvGrpSpPr>
      <p:grpSpPr>
        <a:xfrm>
          <a:off x="0" y="0"/>
          <a:ext cx="0" cy="0"/>
          <a:chOff x="0" y="0"/>
          <a:chExt cx="0" cy="0"/>
        </a:xfrm>
      </p:grpSpPr>
      <p:pic>
        <p:nvPicPr>
          <p:cNvPr id="9" name="Picture 8" descr="Circles_Leftand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63198" y="1245600"/>
            <a:ext cx="7711201" cy="3554999"/>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pic>
        <p:nvPicPr>
          <p:cNvPr id="7" name="Picture 6"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pic>
        <p:nvPicPr>
          <p:cNvPr id="10" name="Picture 9"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3" name="Picture 12"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15" name="Picture 14"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185760047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QUOTE SLIDE">
    <p:spTree>
      <p:nvGrpSpPr>
        <p:cNvPr id="1" name=""/>
        <p:cNvGrpSpPr/>
        <p:nvPr/>
      </p:nvGrpSpPr>
      <p:grpSpPr>
        <a:xfrm>
          <a:off x="0" y="0"/>
          <a:ext cx="0" cy="0"/>
          <a:chOff x="0" y="0"/>
          <a:chExt cx="0" cy="0"/>
        </a:xfrm>
      </p:grpSpPr>
      <p:pic>
        <p:nvPicPr>
          <p:cNvPr id="20" name="Picture 19"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21" name="Picture 20"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4" name="Text Placeholder 15"/>
          <p:cNvSpPr>
            <a:spLocks noGrp="1"/>
          </p:cNvSpPr>
          <p:nvPr>
            <p:ph type="body" sz="quarter" idx="17" hasCustomPrompt="1"/>
          </p:nvPr>
        </p:nvSpPr>
        <p:spPr>
          <a:xfrm>
            <a:off x="763198" y="3734301"/>
            <a:ext cx="7711201" cy="138499"/>
          </a:xfrm>
          <a:prstGeom prst="rect">
            <a:avLst/>
          </a:prstGeom>
        </p:spPr>
        <p:txBody>
          <a:bodyPr vert="horz" wrap="square" lIns="0" tIns="0" rIns="0" bIns="0">
            <a:spAutoFit/>
          </a:bodyPr>
          <a:lstStyle>
            <a:lvl1pPr marL="0" indent="0">
              <a:buNone/>
              <a:defRPr sz="900" b="1" baseline="0">
                <a:solidFill>
                  <a:schemeClr val="tx2"/>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Title of Publication and Date where quote was pulled</a:t>
            </a:r>
          </a:p>
        </p:txBody>
      </p:sp>
      <p:sp>
        <p:nvSpPr>
          <p:cNvPr id="5" name="Text Placeholder 15"/>
          <p:cNvSpPr>
            <a:spLocks noGrp="1"/>
          </p:cNvSpPr>
          <p:nvPr>
            <p:ph type="body" sz="quarter" idx="18" hasCustomPrompt="1"/>
          </p:nvPr>
        </p:nvSpPr>
        <p:spPr>
          <a:xfrm>
            <a:off x="763198" y="3910968"/>
            <a:ext cx="7711201" cy="369332"/>
          </a:xfrm>
          <a:prstGeom prst="rect">
            <a:avLst/>
          </a:prstGeom>
        </p:spPr>
        <p:txBody>
          <a:bodyPr vert="horz" wrap="square" lIns="0" tIns="0" rIns="0" bIns="0">
            <a:spAutoFit/>
          </a:bodyPr>
          <a:lstStyle>
            <a:lvl1pPr marL="0" indent="0">
              <a:buNone/>
              <a:defRPr sz="800" baseline="0">
                <a:solidFill>
                  <a:schemeClr val="tx1"/>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p>
        </p:txBody>
      </p:sp>
      <p:pic>
        <p:nvPicPr>
          <p:cNvPr id="9" name="Picture 8"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13"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8" name="Text Placeholder 9"/>
          <p:cNvSpPr>
            <a:spLocks noGrp="1"/>
          </p:cNvSpPr>
          <p:nvPr>
            <p:ph type="body" sz="quarter" idx="21" hasCustomPrompt="1"/>
          </p:nvPr>
        </p:nvSpPr>
        <p:spPr>
          <a:xfrm>
            <a:off x="763199" y="1222688"/>
            <a:ext cx="7711201" cy="2261816"/>
          </a:xfrm>
          <a:prstGeom prst="rect">
            <a:avLst/>
          </a:prstGeom>
        </p:spPr>
        <p:txBody>
          <a:bodyPr vert="horz" wrap="none" lIns="0" tIns="0" rIns="0" bIns="0" anchor="ctr">
            <a:no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800" b="1" baseline="0">
                <a:solidFill>
                  <a:schemeClr val="accent1"/>
                </a:solidFill>
              </a:defRPr>
            </a:lvl1pPr>
            <a:lvl2pPr marL="457200" indent="0">
              <a:buNone/>
              <a:defRPr b="1">
                <a:solidFill>
                  <a:schemeClr val="accent1"/>
                </a:solidFill>
              </a:defRPr>
            </a:lvl2pPr>
            <a:lvl3pPr marL="914400" indent="0">
              <a:buNone/>
              <a:defRPr b="1">
                <a:solidFill>
                  <a:schemeClr val="accent1"/>
                </a:solidFill>
              </a:defRPr>
            </a:lvl3pPr>
            <a:lvl4pPr marL="1371600" indent="0">
              <a:buNone/>
              <a:defRPr b="1">
                <a:solidFill>
                  <a:schemeClr val="accent1"/>
                </a:solidFill>
              </a:defRPr>
            </a:lvl4pPr>
            <a:lvl5pPr marL="1828800" indent="0">
              <a:buNone/>
              <a:defRPr b="1">
                <a:solidFill>
                  <a:schemeClr val="accent1"/>
                </a:solidFill>
              </a:defRPr>
            </a:lvl5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“Insert quote here and adjust </a:t>
            </a:r>
            <a:br>
              <a:rPr lang="en-US" dirty="0"/>
            </a:br>
            <a:r>
              <a:rPr lang="en-US" dirty="0"/>
              <a:t>the quotation marks to suit </a:t>
            </a:r>
            <a:br>
              <a:rPr lang="en-US" dirty="0"/>
            </a:br>
            <a:r>
              <a:rPr lang="en-US" dirty="0"/>
              <a:t>your quote length.”</a:t>
            </a:r>
          </a:p>
        </p:txBody>
      </p:sp>
    </p:spTree>
    <p:extLst>
      <p:ext uri="{BB962C8B-B14F-4D97-AF65-F5344CB8AC3E}">
        <p14:creationId xmlns:p14="http://schemas.microsoft.com/office/powerpoint/2010/main" val="119551799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CHART_TEXT TOP">
    <p:spTree>
      <p:nvGrpSpPr>
        <p:cNvPr id="1" name=""/>
        <p:cNvGrpSpPr/>
        <p:nvPr/>
      </p:nvGrpSpPr>
      <p:grpSpPr>
        <a:xfrm>
          <a:off x="0" y="0"/>
          <a:ext cx="0" cy="0"/>
          <a:chOff x="0" y="0"/>
          <a:chExt cx="0" cy="0"/>
        </a:xfrm>
      </p:grpSpPr>
      <p:pic>
        <p:nvPicPr>
          <p:cNvPr id="9" name="Picture 8" descr="Circles_LeftandRight.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2" name="Picture 11" descr="Qlik_L01_PPT_-06.jpg"/>
          <p:cNvPicPr>
            <a:picLocks noChangeAspect="1"/>
          </p:cNvPicPr>
          <p:nvPr/>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sp>
        <p:nvSpPr>
          <p:cNvPr id="5" name="Table Placeholder 4"/>
          <p:cNvSpPr>
            <a:spLocks noGrp="1"/>
          </p:cNvSpPr>
          <p:nvPr>
            <p:ph type="tbl" sz="quarter" idx="10" hasCustomPrompt="1"/>
          </p:nvPr>
        </p:nvSpPr>
        <p:spPr>
          <a:xfrm>
            <a:off x="763198" y="2453054"/>
            <a:ext cx="7882211" cy="2347545"/>
          </a:xfrm>
          <a:prstGeom prst="rect">
            <a:avLst/>
          </a:prstGeom>
        </p:spPr>
        <p:txBody>
          <a:bodyPr vert="horz" anchor="ctr" anchorCtr="0"/>
          <a:lstStyle>
            <a:lvl1pPr marL="0" indent="0" algn="ctr">
              <a:buNone/>
              <a:defRPr sz="1200" i="1">
                <a:solidFill>
                  <a:schemeClr val="tx2"/>
                </a:solidFill>
              </a:defRPr>
            </a:lvl1pPr>
          </a:lstStyle>
          <a:p>
            <a:r>
              <a:rPr lang="en-US" dirty="0"/>
              <a:t>Insert Table</a:t>
            </a:r>
          </a:p>
        </p:txBody>
      </p:sp>
      <p:pic>
        <p:nvPicPr>
          <p:cNvPr id="7" name="Picture 6" descr="QlikLogo-RGB-PP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
        <p:nvSpPr>
          <p:cNvPr id="8"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
        <p:nvSpPr>
          <p:cNvPr id="15" name="Text Placeholder 4"/>
          <p:cNvSpPr>
            <a:spLocks noGrp="1"/>
          </p:cNvSpPr>
          <p:nvPr>
            <p:ph type="body" sz="quarter" idx="14" hasCustomPrompt="1"/>
          </p:nvPr>
        </p:nvSpPr>
        <p:spPr>
          <a:xfrm>
            <a:off x="763199" y="1245600"/>
            <a:ext cx="7882209" cy="1228028"/>
          </a:xfrm>
          <a:prstGeom prst="rect">
            <a:avLst/>
          </a:prstGeom>
        </p:spPr>
        <p:txBody>
          <a:bodyPr wrap="square" lIns="0" tIns="0" rIns="0" bIns="0">
            <a:spAutoFit/>
          </a:bodyPr>
          <a:lstStyle>
            <a:lvl1pPr marL="182880" indent="-182880">
              <a:lnSpc>
                <a:spcPct val="110000"/>
              </a:lnSpc>
              <a:buClr>
                <a:schemeClr val="accent1"/>
              </a:buClr>
              <a:buFont typeface="Arial" panose="020B0604020202020204" pitchFamily="34" charset="0"/>
              <a:buChar char="•"/>
              <a:defRPr sz="1800" b="0" baseline="0">
                <a:solidFill>
                  <a:schemeClr val="tx2"/>
                </a:solidFill>
              </a:defRPr>
            </a:lvl1pPr>
            <a:lvl2pPr marL="182880" indent="-182880">
              <a:buClr>
                <a:schemeClr val="accent1"/>
              </a:buClr>
              <a:buFont typeface="Arial" panose="020B0604020202020204" pitchFamily="34" charset="0"/>
              <a:buChar char="•"/>
              <a:defRPr sz="1800" b="0">
                <a:solidFill>
                  <a:schemeClr val="tx2"/>
                </a:solidFill>
              </a:defRPr>
            </a:lvl2pPr>
            <a:lvl3pPr marL="457200" indent="-182880">
              <a:buClr>
                <a:schemeClr val="accent1"/>
              </a:buClr>
              <a:buSzPct val="80000"/>
              <a:buFont typeface="Arial" panose="020B0604020202020204" pitchFamily="34" charset="0"/>
              <a:buChar char="─"/>
              <a:defRPr sz="1600" b="0" baseline="0">
                <a:solidFill>
                  <a:schemeClr val="tx2"/>
                </a:solidFill>
              </a:defRPr>
            </a:lvl3pPr>
            <a:lvl4pPr marL="640080" marR="0" indent="-182880" algn="l" defTabSz="457200" rtl="0" eaLnBrk="1" fontAlgn="auto" latinLnBrk="0" hangingPunct="1">
              <a:lnSpc>
                <a:spcPct val="100000"/>
              </a:lnSpc>
              <a:spcBef>
                <a:spcPct val="20000"/>
              </a:spcBef>
              <a:spcAft>
                <a:spcPts val="0"/>
              </a:spcAft>
              <a:buClr>
                <a:schemeClr val="accent1"/>
              </a:buClr>
              <a:buSzPct val="75000"/>
              <a:buFont typeface="Arial" panose="020B0604020202020204" pitchFamily="34" charset="0"/>
              <a:buChar char="•"/>
              <a:tabLst/>
              <a:defRPr sz="1400" b="0" baseline="0">
                <a:solidFill>
                  <a:schemeClr val="tx2"/>
                </a:solidFill>
              </a:defRPr>
            </a:lvl4pPr>
            <a:lvl5pPr marL="1828800" indent="0">
              <a:buNone/>
              <a:defRPr sz="2000" b="1">
                <a:solidFill>
                  <a:srgbClr val="8C8C8C"/>
                </a:solidFill>
              </a:defRPr>
            </a:lvl5pPr>
          </a:lstStyle>
          <a:p>
            <a:pPr lvl="0"/>
            <a:r>
              <a:rPr lang="en-US" dirty="0"/>
              <a:t>Title for bulleted list</a:t>
            </a:r>
          </a:p>
          <a:p>
            <a:pPr lvl="1"/>
            <a:r>
              <a:rPr lang="en-US" dirty="0"/>
              <a:t>Bullet #1 replace text and insert your own here</a:t>
            </a:r>
          </a:p>
          <a:p>
            <a:pPr lvl="2"/>
            <a:r>
              <a:rPr lang="en-US" dirty="0"/>
              <a:t>Sub bullet #1 style insert your own text here</a:t>
            </a:r>
          </a:p>
          <a:p>
            <a:pPr lvl="3"/>
            <a:r>
              <a:rPr lang="en-US" dirty="0"/>
              <a:t>List bullet #1</a:t>
            </a:r>
          </a:p>
        </p:txBody>
      </p:sp>
      <p:pic>
        <p:nvPicPr>
          <p:cNvPr id="10" name="Picture 9" descr="Circles_LeftandRight.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7968" cy="743712"/>
          </a:xfrm>
          <a:prstGeom prst="rect">
            <a:avLst/>
          </a:prstGeom>
        </p:spPr>
      </p:pic>
      <p:pic>
        <p:nvPicPr>
          <p:cNvPr id="13" name="Picture 12" descr="Qlik_L01_PPT_-06.jpg"/>
          <p:cNvPicPr>
            <a:picLocks noChangeAspect="1"/>
          </p:cNvPicPr>
          <p:nvPr userDrawn="1"/>
        </p:nvPicPr>
        <p:blipFill rotWithShape="1">
          <a:blip r:embed="rId3"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16" name="Picture 15"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277060195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9" name="Table Placeholder 8"/>
          <p:cNvSpPr>
            <a:spLocks noGrp="1"/>
          </p:cNvSpPr>
          <p:nvPr>
            <p:ph type="tbl" sz="quarter" idx="10"/>
          </p:nvPr>
        </p:nvSpPr>
        <p:spPr>
          <a:xfrm>
            <a:off x="763199" y="1259750"/>
            <a:ext cx="7710875" cy="3536088"/>
          </a:xfrm>
          <a:prstGeom prst="rect">
            <a:avLst/>
          </a:prstGeom>
        </p:spPr>
        <p:txBody>
          <a:bodyPr/>
          <a:lstStyle>
            <a:lvl1pPr marL="0" indent="0">
              <a:buClr>
                <a:schemeClr val="accent1"/>
              </a:buClr>
              <a:buNone/>
              <a:defRPr sz="1200" b="0">
                <a:solidFill>
                  <a:schemeClr val="tx2"/>
                </a:solidFill>
              </a:defRPr>
            </a:lvl1pPr>
            <a:lvl2pPr marL="0" indent="0">
              <a:buClr>
                <a:schemeClr val="accent1"/>
              </a:buClr>
              <a:buFont typeface="Arial" panose="020B0604020202020204" pitchFamily="34" charset="0"/>
              <a:buNone/>
              <a:defRPr sz="1200">
                <a:solidFill>
                  <a:schemeClr val="tx2"/>
                </a:solidFill>
              </a:defRPr>
            </a:lvl2pPr>
            <a:lvl3pPr marL="274320" indent="0">
              <a:buClr>
                <a:schemeClr val="accent1"/>
              </a:buClr>
              <a:buSzPct val="75000"/>
              <a:buFont typeface="Arial" panose="020B0604020202020204" pitchFamily="34" charset="0"/>
              <a:buNone/>
              <a:defRPr sz="1200">
                <a:solidFill>
                  <a:schemeClr val="tx2"/>
                </a:solidFill>
              </a:defRPr>
            </a:lvl3pPr>
            <a:lvl4pPr marL="457200" indent="0">
              <a:buClr>
                <a:schemeClr val="accent1"/>
              </a:buClr>
              <a:buSzPct val="80000"/>
              <a:buFont typeface="Arial" panose="020B0604020202020204" pitchFamily="34" charset="0"/>
              <a:buNone/>
              <a:defRPr sz="1200">
                <a:solidFill>
                  <a:schemeClr val="tx2"/>
                </a:solidFill>
              </a:defRPr>
            </a:lvl4pPr>
          </a:lstStyle>
          <a:p>
            <a:pPr lvl="0"/>
            <a:r>
              <a:rPr lang="en-US"/>
              <a:t>Click icon to add table</a:t>
            </a:r>
            <a:endParaRPr lang="en-US" dirty="0"/>
          </a:p>
        </p:txBody>
      </p:sp>
      <p:pic>
        <p:nvPicPr>
          <p:cNvPr id="3" name="Picture 2" descr="Qlik_L01_PPT_-06.jpg"/>
          <p:cNvPicPr>
            <a:picLocks noChangeAspect="1"/>
          </p:cNvPicPr>
          <p:nvPr/>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4" name="Picture 3" descr="Circles_LeftandRig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5"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Main headline here</a:t>
            </a:r>
          </a:p>
        </p:txBody>
      </p:sp>
    </p:spTree>
    <p:extLst>
      <p:ext uri="{BB962C8B-B14F-4D97-AF65-F5344CB8AC3E}">
        <p14:creationId xmlns:p14="http://schemas.microsoft.com/office/powerpoint/2010/main" val="358060099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_BREAK SLIDE 3">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46" t="5854" r="2946"/>
          <a:stretch/>
        </p:blipFill>
        <p:spPr>
          <a:xfrm>
            <a:off x="0" y="-1"/>
            <a:ext cx="9144000" cy="5143501"/>
          </a:xfrm>
          <a:prstGeom prst="rect">
            <a:avLst/>
          </a:prstGeom>
        </p:spPr>
      </p:pic>
      <p:sp>
        <p:nvSpPr>
          <p:cNvPr id="5" name="Rectangle 4"/>
          <p:cNvSpPr/>
          <p:nvPr userDrawn="1"/>
        </p:nvSpPr>
        <p:spPr>
          <a:xfrm>
            <a:off x="0" y="0"/>
            <a:ext cx="9144000" cy="5143500"/>
          </a:xfrm>
          <a:prstGeom prst="rect">
            <a:avLst/>
          </a:prstGeom>
          <a:solidFill>
            <a:schemeClr val="tx1">
              <a:lumMod val="50000"/>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userDrawn="1"/>
        </p:nvSpPr>
        <p:spPr>
          <a:xfrm>
            <a:off x="785813" y="947896"/>
            <a:ext cx="7572375" cy="1499204"/>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itle 1"/>
          <p:cNvSpPr>
            <a:spLocks noGrp="1"/>
          </p:cNvSpPr>
          <p:nvPr>
            <p:ph type="ctrTitle" hasCustomPrompt="1"/>
          </p:nvPr>
        </p:nvSpPr>
        <p:spPr>
          <a:xfrm>
            <a:off x="1197337" y="1154546"/>
            <a:ext cx="6881377" cy="1117600"/>
          </a:xfrm>
          <a:prstGeom prst="rect">
            <a:avLst/>
          </a:prstGeom>
        </p:spPr>
        <p:txBody>
          <a:bodyPr wrap="square" lIns="0" tIns="0" rIns="0" bIns="0" anchor="ctr" anchorCtr="0">
            <a:noAutofit/>
          </a:bodyPr>
          <a:lstStyle>
            <a:lvl1pPr algn="l">
              <a:lnSpc>
                <a:spcPct val="100000"/>
              </a:lnSpc>
              <a:defRPr sz="2800" b="1" baseline="0">
                <a:solidFill>
                  <a:schemeClr val="bg1"/>
                </a:solidFill>
              </a:defRPr>
            </a:lvl1pPr>
          </a:lstStyle>
          <a:p>
            <a:r>
              <a:rPr lang="en-US" dirty="0"/>
              <a:t>Title</a:t>
            </a:r>
          </a:p>
        </p:txBody>
      </p:sp>
    </p:spTree>
    <p:extLst>
      <p:ext uri="{BB962C8B-B14F-4D97-AF65-F5344CB8AC3E}">
        <p14:creationId xmlns:p14="http://schemas.microsoft.com/office/powerpoint/2010/main" val="110591622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END SLIDE_Thank you_A">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46" t="5854" r="2946"/>
          <a:stretch/>
        </p:blipFill>
        <p:spPr>
          <a:xfrm>
            <a:off x="0" y="-1"/>
            <a:ext cx="9144000" cy="5143501"/>
          </a:xfrm>
          <a:prstGeom prst="rect">
            <a:avLst/>
          </a:prstGeom>
        </p:spPr>
      </p:pic>
      <p:sp>
        <p:nvSpPr>
          <p:cNvPr id="6" name="Rectangle 5"/>
          <p:cNvSpPr/>
          <p:nvPr userDrawn="1"/>
        </p:nvSpPr>
        <p:spPr>
          <a:xfrm>
            <a:off x="0" y="0"/>
            <a:ext cx="9144000" cy="5143500"/>
          </a:xfrm>
          <a:prstGeom prst="rect">
            <a:avLst/>
          </a:prstGeom>
          <a:solidFill>
            <a:schemeClr val="tx1">
              <a:lumMod val="50000"/>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userDrawn="1"/>
        </p:nvSpPr>
        <p:spPr>
          <a:xfrm>
            <a:off x="785813" y="947895"/>
            <a:ext cx="7572375" cy="1721413"/>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63130" y="1197275"/>
            <a:ext cx="1264601" cy="392378"/>
          </a:xfrm>
          <a:prstGeom prst="rect">
            <a:avLst/>
          </a:prstGeom>
        </p:spPr>
      </p:pic>
      <p:sp>
        <p:nvSpPr>
          <p:cNvPr id="8" name="Text Placeholder 2"/>
          <p:cNvSpPr>
            <a:spLocks noGrp="1"/>
          </p:cNvSpPr>
          <p:nvPr>
            <p:ph type="body" sz="quarter" idx="12" hasCustomPrompt="1"/>
          </p:nvPr>
        </p:nvSpPr>
        <p:spPr>
          <a:xfrm>
            <a:off x="1070766" y="1964499"/>
            <a:ext cx="4784550" cy="573050"/>
          </a:xfrm>
          <a:prstGeom prst="rect">
            <a:avLst/>
          </a:prstGeom>
        </p:spPr>
        <p:txBody>
          <a:bodyPr anchor="b"/>
          <a:lstStyle>
            <a:lvl1pPr marL="0" indent="0">
              <a:buNone/>
              <a:defRPr sz="4000" b="1">
                <a:solidFill>
                  <a:schemeClr val="bg1"/>
                </a:solidFill>
              </a:defRPr>
            </a:lvl1pPr>
          </a:lstStyle>
          <a:p>
            <a:pPr lvl="0"/>
            <a:r>
              <a:rPr lang="en-US" dirty="0"/>
              <a:t>Thank you</a:t>
            </a:r>
          </a:p>
        </p:txBody>
      </p:sp>
    </p:spTree>
    <p:extLst>
      <p:ext uri="{BB962C8B-B14F-4D97-AF65-F5344CB8AC3E}">
        <p14:creationId xmlns:p14="http://schemas.microsoft.com/office/powerpoint/2010/main" val="344939673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Descriptor Slide with Images 2">
    <p:spTree>
      <p:nvGrpSpPr>
        <p:cNvPr id="1" name=""/>
        <p:cNvGrpSpPr/>
        <p:nvPr/>
      </p:nvGrpSpPr>
      <p:grpSpPr>
        <a:xfrm>
          <a:off x="0" y="0"/>
          <a:ext cx="0" cy="0"/>
          <a:chOff x="0" y="0"/>
          <a:chExt cx="0" cy="0"/>
        </a:xfrm>
      </p:grpSpPr>
      <p:sp>
        <p:nvSpPr>
          <p:cNvPr id="37" name="Text Placeholder 8"/>
          <p:cNvSpPr>
            <a:spLocks noGrp="1"/>
          </p:cNvSpPr>
          <p:nvPr>
            <p:ph type="body" sz="quarter" idx="31" hasCustomPrompt="1"/>
          </p:nvPr>
        </p:nvSpPr>
        <p:spPr>
          <a:xfrm>
            <a:off x="478990" y="2772961"/>
            <a:ext cx="2536311" cy="203132"/>
          </a:xfrm>
          <a:prstGeom prst="rect">
            <a:avLst/>
          </a:prstGeom>
        </p:spPr>
        <p:txBody>
          <a:bodyPr vert="horz" wrap="square" lIns="0" tIns="0" rIns="0" bIns="0">
            <a:spAutoFit/>
          </a:bodyPr>
          <a:lstStyle>
            <a:lvl1pPr marL="0" indent="0">
              <a:lnSpc>
                <a:spcPct val="110000"/>
              </a:lnSpc>
              <a:buNone/>
              <a:defRPr sz="1200" b="1" baseline="0">
                <a:solidFill>
                  <a:schemeClr val="tx1"/>
                </a:solidFill>
              </a:defRPr>
            </a:lvl1pPr>
          </a:lstStyle>
          <a:p>
            <a:pPr lvl="0"/>
            <a:r>
              <a:rPr lang="en-US" dirty="0"/>
              <a:t>Title for descriptor copy</a:t>
            </a:r>
          </a:p>
        </p:txBody>
      </p:sp>
      <p:sp>
        <p:nvSpPr>
          <p:cNvPr id="38" name="Text Placeholder 8"/>
          <p:cNvSpPr>
            <a:spLocks noGrp="1"/>
          </p:cNvSpPr>
          <p:nvPr>
            <p:ph type="body" sz="quarter" idx="32" hasCustomPrompt="1"/>
          </p:nvPr>
        </p:nvSpPr>
        <p:spPr>
          <a:xfrm>
            <a:off x="3306395" y="2772961"/>
            <a:ext cx="2536311" cy="203132"/>
          </a:xfrm>
          <a:prstGeom prst="rect">
            <a:avLst/>
          </a:prstGeom>
        </p:spPr>
        <p:txBody>
          <a:bodyPr vert="horz" wrap="square" lIns="0" tIns="0" rIns="0" bIns="0">
            <a:spAutoFit/>
          </a:bodyPr>
          <a:lstStyle>
            <a:lvl1pPr marL="0" indent="0">
              <a:lnSpc>
                <a:spcPct val="110000"/>
              </a:lnSpc>
              <a:buNone/>
              <a:defRPr sz="1200" b="1" baseline="0">
                <a:solidFill>
                  <a:schemeClr val="tx1"/>
                </a:solidFill>
              </a:defRPr>
            </a:lvl1pPr>
          </a:lstStyle>
          <a:p>
            <a:pPr lvl="0"/>
            <a:r>
              <a:rPr lang="en-US" dirty="0"/>
              <a:t>Title for descriptor copy</a:t>
            </a:r>
          </a:p>
        </p:txBody>
      </p:sp>
      <p:sp>
        <p:nvSpPr>
          <p:cNvPr id="39" name="Text Placeholder 8"/>
          <p:cNvSpPr>
            <a:spLocks noGrp="1"/>
          </p:cNvSpPr>
          <p:nvPr>
            <p:ph type="body" sz="quarter" idx="33" hasCustomPrompt="1"/>
          </p:nvPr>
        </p:nvSpPr>
        <p:spPr>
          <a:xfrm>
            <a:off x="6133799" y="2772961"/>
            <a:ext cx="2536311" cy="203132"/>
          </a:xfrm>
          <a:prstGeom prst="rect">
            <a:avLst/>
          </a:prstGeom>
        </p:spPr>
        <p:txBody>
          <a:bodyPr vert="horz" wrap="square" lIns="0" tIns="0" rIns="0" bIns="0">
            <a:spAutoFit/>
          </a:bodyPr>
          <a:lstStyle>
            <a:lvl1pPr marL="0" indent="0">
              <a:lnSpc>
                <a:spcPct val="110000"/>
              </a:lnSpc>
              <a:buNone/>
              <a:defRPr sz="1200" b="1" baseline="0">
                <a:solidFill>
                  <a:schemeClr val="tx1"/>
                </a:solidFill>
              </a:defRPr>
            </a:lvl1pPr>
          </a:lstStyle>
          <a:p>
            <a:pPr lvl="0"/>
            <a:r>
              <a:rPr lang="en-US" dirty="0"/>
              <a:t>Title for descriptor copy</a:t>
            </a:r>
          </a:p>
        </p:txBody>
      </p:sp>
      <p:pic>
        <p:nvPicPr>
          <p:cNvPr id="26" name="Picture 25" descr="Qlik_L01_PPT_-06.jpg"/>
          <p:cNvPicPr>
            <a:picLocks noChangeAspect="1"/>
          </p:cNvPicPr>
          <p:nvPr userDrawn="1"/>
        </p:nvPicPr>
        <p:blipFill rotWithShape="1">
          <a:blip r:embed="rId2" cstate="screen">
            <a:extLst>
              <a:ext uri="{28A0092B-C50C-407E-A947-70E740481C1C}">
                <a14:useLocalDpi xmlns:a14="http://schemas.microsoft.com/office/drawing/2010/main"/>
              </a:ext>
            </a:extLst>
          </a:blip>
          <a:srcRect l="-4079" t="14647" r="4079" b="-4845"/>
          <a:stretch/>
        </p:blipFill>
        <p:spPr>
          <a:xfrm>
            <a:off x="8000878" y="-1"/>
            <a:ext cx="1143122" cy="1126067"/>
          </a:xfrm>
          <a:prstGeom prst="rect">
            <a:avLst/>
          </a:prstGeom>
        </p:spPr>
      </p:pic>
      <p:pic>
        <p:nvPicPr>
          <p:cNvPr id="27" name="Picture 26" descr="Circles_LeftandRigh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
            <a:ext cx="1456266" cy="1155506"/>
          </a:xfrm>
          <a:prstGeom prst="rect">
            <a:avLst/>
          </a:prstGeom>
        </p:spPr>
      </p:pic>
      <p:sp>
        <p:nvSpPr>
          <p:cNvPr id="30" name="Title 1"/>
          <p:cNvSpPr>
            <a:spLocks noGrp="1"/>
          </p:cNvSpPr>
          <p:nvPr>
            <p:ph type="title" hasCustomPrompt="1"/>
          </p:nvPr>
        </p:nvSpPr>
        <p:spPr>
          <a:xfrm>
            <a:off x="0" y="331532"/>
            <a:ext cx="9144000" cy="430887"/>
          </a:xfrm>
          <a:prstGeom prst="rect">
            <a:avLst/>
          </a:prstGeom>
        </p:spPr>
        <p:txBody>
          <a:bodyPr lIns="0" tIns="0" rIns="0" bIns="0" anchor="t" anchorCtr="0">
            <a:spAutoFit/>
          </a:bodyPr>
          <a:lstStyle>
            <a:lvl1pPr>
              <a:defRPr sz="2800" b="0">
                <a:solidFill>
                  <a:srgbClr val="565656"/>
                </a:solidFill>
              </a:defRPr>
            </a:lvl1pPr>
          </a:lstStyle>
          <a:p>
            <a:r>
              <a:rPr lang="en-US" dirty="0"/>
              <a:t>Agenda slide</a:t>
            </a:r>
          </a:p>
        </p:txBody>
      </p:sp>
      <p:sp>
        <p:nvSpPr>
          <p:cNvPr id="6" name="Picture Placeholder 7"/>
          <p:cNvSpPr>
            <a:spLocks noGrp="1"/>
          </p:cNvSpPr>
          <p:nvPr>
            <p:ph type="pic" sz="quarter" idx="13"/>
          </p:nvPr>
        </p:nvSpPr>
        <p:spPr>
          <a:xfrm>
            <a:off x="792658" y="1137099"/>
            <a:ext cx="1908976" cy="1467102"/>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19" name="Picture Placeholder 7"/>
          <p:cNvSpPr>
            <a:spLocks noGrp="1"/>
          </p:cNvSpPr>
          <p:nvPr>
            <p:ph type="pic" sz="quarter" idx="27"/>
          </p:nvPr>
        </p:nvSpPr>
        <p:spPr>
          <a:xfrm>
            <a:off x="3620062" y="1137099"/>
            <a:ext cx="1908976" cy="1467102"/>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25" name="Picture Placeholder 7"/>
          <p:cNvSpPr>
            <a:spLocks noGrp="1"/>
          </p:cNvSpPr>
          <p:nvPr>
            <p:ph type="pic" sz="quarter" idx="30"/>
          </p:nvPr>
        </p:nvSpPr>
        <p:spPr>
          <a:xfrm>
            <a:off x="6447466" y="1137099"/>
            <a:ext cx="1908976" cy="1467102"/>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900">
                <a:solidFill>
                  <a:schemeClr val="bg2"/>
                </a:solidFill>
              </a:defRPr>
            </a:lvl1pPr>
          </a:lstStyle>
          <a:p>
            <a:endParaRPr lang="en-US" dirty="0"/>
          </a:p>
        </p:txBody>
      </p:sp>
      <p:sp>
        <p:nvSpPr>
          <p:cNvPr id="31" name="Text Placeholder 8"/>
          <p:cNvSpPr>
            <a:spLocks noGrp="1"/>
          </p:cNvSpPr>
          <p:nvPr>
            <p:ph type="body" sz="quarter" idx="18" hasCustomPrompt="1"/>
          </p:nvPr>
        </p:nvSpPr>
        <p:spPr>
          <a:xfrm>
            <a:off x="478990" y="3076924"/>
            <a:ext cx="2536311" cy="1131079"/>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050"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32" name="Text Placeholder 8"/>
          <p:cNvSpPr>
            <a:spLocks noGrp="1"/>
          </p:cNvSpPr>
          <p:nvPr>
            <p:ph type="body" sz="quarter" idx="26" hasCustomPrompt="1"/>
          </p:nvPr>
        </p:nvSpPr>
        <p:spPr>
          <a:xfrm>
            <a:off x="3306395" y="3076924"/>
            <a:ext cx="2536311" cy="1131079"/>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050" b="0" baseline="0">
                <a:solidFill>
                  <a:srgbClr val="696969"/>
                </a:solidFill>
              </a:defRPr>
            </a:lvl1pPr>
          </a:lstStyle>
          <a:p>
            <a:pPr lvl="0"/>
            <a:r>
              <a:rPr lang="en-US" dirty="0"/>
              <a:t>Bullet #1 replace text and insert your own here</a:t>
            </a:r>
          </a:p>
          <a:p>
            <a:pPr lvl="0"/>
            <a:r>
              <a:rPr lang="en-US" dirty="0"/>
              <a:t>Bullet #2 replace text and insert your own here</a:t>
            </a:r>
          </a:p>
          <a:p>
            <a:pPr lvl="0"/>
            <a:r>
              <a:rPr lang="en-US" dirty="0"/>
              <a:t>Bullet #3 replace text and insert your own here</a:t>
            </a:r>
          </a:p>
        </p:txBody>
      </p:sp>
      <p:sp>
        <p:nvSpPr>
          <p:cNvPr id="33" name="Text Placeholder 8"/>
          <p:cNvSpPr>
            <a:spLocks noGrp="1"/>
          </p:cNvSpPr>
          <p:nvPr>
            <p:ph type="body" sz="quarter" idx="29" hasCustomPrompt="1"/>
          </p:nvPr>
        </p:nvSpPr>
        <p:spPr>
          <a:xfrm>
            <a:off x="6133799" y="3076924"/>
            <a:ext cx="2536311" cy="1311128"/>
          </a:xfrm>
          <a:prstGeom prst="rect">
            <a:avLst/>
          </a:prstGeom>
        </p:spPr>
        <p:txBody>
          <a:bodyPr vert="horz" wrap="square" lIns="0" tIns="0" rIns="0" bIns="0">
            <a:spAutoFit/>
          </a:bodyPr>
          <a:lstStyle>
            <a:lvl1pPr marL="127397" indent="-127397">
              <a:lnSpc>
                <a:spcPct val="110000"/>
              </a:lnSpc>
              <a:buClr>
                <a:schemeClr val="accent1"/>
              </a:buClr>
              <a:buFont typeface="Arial"/>
              <a:buChar char="•"/>
              <a:defRPr sz="1050" b="0" baseline="0">
                <a:solidFill>
                  <a:srgbClr val="696969"/>
                </a:solidFill>
              </a:defRPr>
            </a:lvl1pPr>
            <a:lvl2pPr marL="255985" indent="-125016">
              <a:lnSpc>
                <a:spcPct val="110000"/>
              </a:lnSpc>
              <a:defRPr sz="900">
                <a:solidFill>
                  <a:srgbClr val="696969"/>
                </a:solidFill>
              </a:defRPr>
            </a:lvl2pPr>
          </a:lstStyle>
          <a:p>
            <a:pPr lvl="0"/>
            <a:r>
              <a:rPr lang="en-US" dirty="0"/>
              <a:t>Bullet #1 replace text and insert your own here</a:t>
            </a:r>
          </a:p>
          <a:p>
            <a:pPr lvl="1"/>
            <a:r>
              <a:rPr lang="en-US" sz="900" dirty="0"/>
              <a:t>Level 2 bullet</a:t>
            </a:r>
            <a:endParaRPr lang="en-US" dirty="0"/>
          </a:p>
          <a:p>
            <a:pPr lvl="0"/>
            <a:r>
              <a:rPr lang="en-US" dirty="0"/>
              <a:t>Bullet #2 replace text and insert your own here</a:t>
            </a:r>
          </a:p>
          <a:p>
            <a:pPr lvl="0"/>
            <a:r>
              <a:rPr lang="en-US" dirty="0"/>
              <a:t>Bullet #3 replace text and insert your own here</a:t>
            </a:r>
          </a:p>
        </p:txBody>
      </p:sp>
      <p:pic>
        <p:nvPicPr>
          <p:cNvPr id="41" name="Picture 40" descr="QlikLogo-RGB-PPT.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7" y="4896104"/>
            <a:ext cx="460600" cy="148620"/>
          </a:xfrm>
          <a:prstGeom prst="rect">
            <a:avLst/>
          </a:prstGeom>
        </p:spPr>
      </p:pic>
    </p:spTree>
    <p:extLst>
      <p:ext uri="{BB962C8B-B14F-4D97-AF65-F5344CB8AC3E}">
        <p14:creationId xmlns:p14="http://schemas.microsoft.com/office/powerpoint/2010/main" val="262175536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theme" Target="../theme/theme2.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slideLayout" Target="../slideLayouts/slideLayout93.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29" Type="http://schemas.openxmlformats.org/officeDocument/2006/relationships/slideLayout" Target="../slideLayouts/slideLayout9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theme" Target="../theme/theme3.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31" Type="http://schemas.openxmlformats.org/officeDocument/2006/relationships/slideLayout" Target="../slideLayouts/slideLayout98.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3" Type="http://schemas.openxmlformats.org/officeDocument/2006/relationships/slideLayout" Target="../slideLayouts/slideLayout101.xml"/><Relationship Id="rId21" Type="http://schemas.openxmlformats.org/officeDocument/2006/relationships/slideLayout" Target="../slideLayouts/slideLayout119.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5" Type="http://schemas.openxmlformats.org/officeDocument/2006/relationships/theme" Target="../theme/theme4.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slideLayout" Target="../slideLayouts/slideLayout118.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24" Type="http://schemas.openxmlformats.org/officeDocument/2006/relationships/slideLayout" Target="../slideLayouts/slideLayout122.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slideLayout" Target="../slideLayouts/slideLayout121.xml"/><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3" Type="http://schemas.openxmlformats.org/officeDocument/2006/relationships/slideLayout" Target="../slideLayouts/slideLayout125.xml"/><Relationship Id="rId21" Type="http://schemas.openxmlformats.org/officeDocument/2006/relationships/slideLayout" Target="../slideLayouts/slideLayout143.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image" Target="../media/image34.jpg"/><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theme" Target="../theme/theme5.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slideLayout" Target="../slideLayouts/slideLayout14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 Type="http://schemas.openxmlformats.org/officeDocument/2006/relationships/slideLayout" Target="../slideLayouts/slideLayout147.xml"/><Relationship Id="rId21" Type="http://schemas.openxmlformats.org/officeDocument/2006/relationships/slideLayout" Target="../slideLayouts/slideLayout165.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theme" Target="../theme/theme6.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slideLayout" Target="../slideLayouts/slideLayout189.xml"/><Relationship Id="rId3" Type="http://schemas.openxmlformats.org/officeDocument/2006/relationships/slideLayout" Target="../slideLayouts/slideLayout174.xml"/><Relationship Id="rId21" Type="http://schemas.openxmlformats.org/officeDocument/2006/relationships/image" Target="../media/image34.jpg"/><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slideLayout" Target="../slideLayouts/slideLayout188.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20" Type="http://schemas.openxmlformats.org/officeDocument/2006/relationships/theme" Target="../theme/theme7.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10" Type="http://schemas.openxmlformats.org/officeDocument/2006/relationships/slideLayout" Target="../slideLayouts/slideLayout181.xml"/><Relationship Id="rId19" Type="http://schemas.openxmlformats.org/officeDocument/2006/relationships/slideLayout" Target="../slideLayouts/slideLayout190.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93.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theme" Target="../theme/theme8.xml"/><Relationship Id="rId5" Type="http://schemas.openxmlformats.org/officeDocument/2006/relationships/slideLayout" Target="../slideLayouts/slideLayout195.xml"/><Relationship Id="rId4" Type="http://schemas.openxmlformats.org/officeDocument/2006/relationships/slideLayout" Target="../slideLayouts/slideLayout19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03.xml"/><Relationship Id="rId13" Type="http://schemas.openxmlformats.org/officeDocument/2006/relationships/slideLayout" Target="../slideLayouts/slideLayout208.xml"/><Relationship Id="rId18" Type="http://schemas.openxmlformats.org/officeDocument/2006/relationships/slideLayout" Target="../slideLayouts/slideLayout213.xml"/><Relationship Id="rId3" Type="http://schemas.openxmlformats.org/officeDocument/2006/relationships/slideLayout" Target="../slideLayouts/slideLayout198.xm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17" Type="http://schemas.openxmlformats.org/officeDocument/2006/relationships/slideLayout" Target="../slideLayouts/slideLayout212.xml"/><Relationship Id="rId2" Type="http://schemas.openxmlformats.org/officeDocument/2006/relationships/slideLayout" Target="../slideLayouts/slideLayout197.xml"/><Relationship Id="rId16" Type="http://schemas.openxmlformats.org/officeDocument/2006/relationships/slideLayout" Target="../slideLayouts/slideLayout211.xml"/><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5" Type="http://schemas.openxmlformats.org/officeDocument/2006/relationships/slideLayout" Target="../slideLayouts/slideLayout200.xml"/><Relationship Id="rId15" Type="http://schemas.openxmlformats.org/officeDocument/2006/relationships/slideLayout" Target="../slideLayouts/slideLayout210.xml"/><Relationship Id="rId10" Type="http://schemas.openxmlformats.org/officeDocument/2006/relationships/slideLayout" Target="../slideLayouts/slideLayout205.xml"/><Relationship Id="rId19" Type="http://schemas.openxmlformats.org/officeDocument/2006/relationships/theme" Target="../theme/theme9.xml"/><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slideLayout" Target="../slideLayouts/slideLayout2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98383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61" r:id="rId32"/>
    <p:sldLayoutId id="2147483763" r:id="rId33"/>
    <p:sldLayoutId id="2147483766" r:id="rId34"/>
    <p:sldLayoutId id="2147483768" r:id="rId35"/>
    <p:sldLayoutId id="2147483769" r:id="rId3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6259530"/>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 id="2147483793" r:id="rId23"/>
    <p:sldLayoutId id="2147483794" r:id="rId24"/>
    <p:sldLayoutId id="2147483795" r:id="rId25"/>
    <p:sldLayoutId id="2147483796" r:id="rId26"/>
    <p:sldLayoutId id="2147483797" r:id="rId27"/>
    <p:sldLayoutId id="2147483798" r:id="rId28"/>
    <p:sldLayoutId id="2147483799" r:id="rId29"/>
    <p:sldLayoutId id="2147483800" r:id="rId30"/>
    <p:sldLayoutId id="2147483801" r:id="rId31"/>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7714223"/>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 id="2147483820" r:id="rId18"/>
    <p:sldLayoutId id="2147483821" r:id="rId19"/>
    <p:sldLayoutId id="2147483822" r:id="rId20"/>
    <p:sldLayoutId id="2147483823" r:id="rId21"/>
    <p:sldLayoutId id="2147483824" r:id="rId22"/>
    <p:sldLayoutId id="2147483825" r:id="rId23"/>
    <p:sldLayoutId id="2147483826" r:id="rId24"/>
    <p:sldLayoutId id="2147483827" r:id="rId25"/>
    <p:sldLayoutId id="2147483828" r:id="rId26"/>
    <p:sldLayoutId id="2147483829" r:id="rId27"/>
    <p:sldLayoutId id="2147483830" r:id="rId28"/>
    <p:sldLayoutId id="2147483831" r:id="rId29"/>
    <p:sldLayoutId id="2147483832" r:id="rId30"/>
    <p:sldLayoutId id="2147483833" r:id="rId3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784421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 id="2147483851" r:id="rId17"/>
    <p:sldLayoutId id="2147483852" r:id="rId18"/>
    <p:sldLayoutId id="2147483853" r:id="rId19"/>
    <p:sldLayoutId id="2147483854" r:id="rId20"/>
    <p:sldLayoutId id="2147483855" r:id="rId21"/>
    <p:sldLayoutId id="2147483856" r:id="rId22"/>
    <p:sldLayoutId id="2147483857" r:id="rId23"/>
    <p:sldLayoutId id="2147483858" r:id="rId2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Grad.jpg"/>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0" y="4632318"/>
            <a:ext cx="9144000" cy="521208"/>
          </a:xfrm>
          <a:prstGeom prst="rect">
            <a:avLst/>
          </a:prstGeom>
        </p:spPr>
      </p:pic>
    </p:spTree>
    <p:extLst>
      <p:ext uri="{BB962C8B-B14F-4D97-AF65-F5344CB8AC3E}">
        <p14:creationId xmlns:p14="http://schemas.microsoft.com/office/powerpoint/2010/main" val="3328712663"/>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 id="2147483880" r:id="rId21"/>
    <p:sldLayoutId id="2147483881" r:id="rId22"/>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2499927"/>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 id="2147483902" r:id="rId20"/>
    <p:sldLayoutId id="2147483903" r:id="rId21"/>
    <p:sldLayoutId id="2147483904" r:id="rId22"/>
    <p:sldLayoutId id="2147483905" r:id="rId23"/>
    <p:sldLayoutId id="2147483906" r:id="rId24"/>
    <p:sldLayoutId id="2147483907" r:id="rId25"/>
    <p:sldLayoutId id="2147483908" r:id="rId26"/>
    <p:sldLayoutId id="2147483909" r:id="rId27"/>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Grad.jpg"/>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0" y="4632318"/>
            <a:ext cx="9144000" cy="521208"/>
          </a:xfrm>
          <a:prstGeom prst="rect">
            <a:avLst/>
          </a:prstGeom>
        </p:spPr>
      </p:pic>
    </p:spTree>
    <p:extLst>
      <p:ext uri="{BB962C8B-B14F-4D97-AF65-F5344CB8AC3E}">
        <p14:creationId xmlns:p14="http://schemas.microsoft.com/office/powerpoint/2010/main" val="299569013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3926" r:id="rId16"/>
    <p:sldLayoutId id="2147483927" r:id="rId17"/>
    <p:sldLayoutId id="2147483928" r:id="rId18"/>
    <p:sldLayoutId id="2147483929" r:id="rId19"/>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00968" y="1381586"/>
            <a:ext cx="6942062" cy="1184940"/>
          </a:xfrm>
          <a:prstGeom prst="rect">
            <a:avLst/>
          </a:prstGeom>
        </p:spPr>
        <p:txBody>
          <a:bodyPr wrap="square" lIns="0" tIns="0" rIns="0" bIns="0">
            <a:spAutoFit/>
          </a:bodyPr>
          <a:lstStyle>
            <a:lvl1pPr>
              <a:defRPr sz="7700" b="1" i="0">
                <a:solidFill>
                  <a:schemeClr val="bg1"/>
                </a:solidFill>
                <a:latin typeface="Trebuchet MS"/>
                <a:cs typeface="Trebuchet MS"/>
              </a:defRPr>
            </a:lvl1pPr>
          </a:lstStyle>
          <a:p>
            <a:endParaRPr/>
          </a:p>
        </p:txBody>
      </p:sp>
      <p:sp>
        <p:nvSpPr>
          <p:cNvPr id="3" name="Holder 3"/>
          <p:cNvSpPr>
            <a:spLocks noGrp="1"/>
          </p:cNvSpPr>
          <p:nvPr>
            <p:ph type="body" idx="1"/>
          </p:nvPr>
        </p:nvSpPr>
        <p:spPr>
          <a:xfrm>
            <a:off x="362297" y="971883"/>
            <a:ext cx="8419406" cy="384721"/>
          </a:xfrm>
          <a:prstGeom prst="rect">
            <a:avLst/>
          </a:prstGeom>
        </p:spPr>
        <p:txBody>
          <a:bodyPr wrap="square" lIns="0" tIns="0" rIns="0" bIns="0">
            <a:spAutoFit/>
          </a:bodyPr>
          <a:lstStyle>
            <a:lvl1pPr>
              <a:defRPr sz="2500" b="1" i="0">
                <a:solidFill>
                  <a:srgbClr val="6BB344"/>
                </a:solidFill>
                <a:latin typeface="Trebuchet MS"/>
                <a:cs typeface="Trebuchet MS"/>
              </a:defRPr>
            </a:lvl1pPr>
          </a:lstStyle>
          <a:p>
            <a:endParaRPr/>
          </a:p>
        </p:txBody>
      </p:sp>
      <p:sp>
        <p:nvSpPr>
          <p:cNvPr id="4" name="Holder 4"/>
          <p:cNvSpPr>
            <a:spLocks noGrp="1"/>
          </p:cNvSpPr>
          <p:nvPr>
            <p:ph type="ftr" sz="quarter" idx="5"/>
          </p:nvPr>
        </p:nvSpPr>
        <p:spPr>
          <a:xfrm>
            <a:off x="3108960" y="4783455"/>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4/11/2018</a:t>
            </a:fld>
            <a:endParaRPr lang="en-US"/>
          </a:p>
        </p:txBody>
      </p:sp>
      <p:sp>
        <p:nvSpPr>
          <p:cNvPr id="6" name="Holder 6"/>
          <p:cNvSpPr>
            <a:spLocks noGrp="1"/>
          </p:cNvSpPr>
          <p:nvPr>
            <p:ph type="sldNum" sz="quarter" idx="7"/>
          </p:nvPr>
        </p:nvSpPr>
        <p:spPr>
          <a:xfrm>
            <a:off x="6583680" y="4783455"/>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42305184"/>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Lst>
  <p:txStyles>
    <p:titleStyle>
      <a:lvl1pPr>
        <a:defRPr>
          <a:latin typeface="+mj-lt"/>
          <a:ea typeface="+mj-ea"/>
          <a:cs typeface="+mj-cs"/>
        </a:defRPr>
      </a:lvl1pPr>
    </p:titleStyle>
    <p:bodyStyle>
      <a:lvl1pPr marL="0">
        <a:defRPr>
          <a:latin typeface="+mn-lt"/>
          <a:ea typeface="+mn-ea"/>
          <a:cs typeface="+mn-cs"/>
        </a:defRPr>
      </a:lvl1pPr>
      <a:lvl2pPr marL="302575">
        <a:defRPr>
          <a:latin typeface="+mn-lt"/>
          <a:ea typeface="+mn-ea"/>
          <a:cs typeface="+mn-cs"/>
        </a:defRPr>
      </a:lvl2pPr>
      <a:lvl3pPr marL="605150">
        <a:defRPr>
          <a:latin typeface="+mn-lt"/>
          <a:ea typeface="+mn-ea"/>
          <a:cs typeface="+mn-cs"/>
        </a:defRPr>
      </a:lvl3pPr>
      <a:lvl4pPr marL="907725">
        <a:defRPr>
          <a:latin typeface="+mn-lt"/>
          <a:ea typeface="+mn-ea"/>
          <a:cs typeface="+mn-cs"/>
        </a:defRPr>
      </a:lvl4pPr>
      <a:lvl5pPr marL="1210300">
        <a:defRPr>
          <a:latin typeface="+mn-lt"/>
          <a:ea typeface="+mn-ea"/>
          <a:cs typeface="+mn-cs"/>
        </a:defRPr>
      </a:lvl5pPr>
      <a:lvl6pPr marL="1512875">
        <a:defRPr>
          <a:latin typeface="+mn-lt"/>
          <a:ea typeface="+mn-ea"/>
          <a:cs typeface="+mn-cs"/>
        </a:defRPr>
      </a:lvl6pPr>
      <a:lvl7pPr marL="1815450">
        <a:defRPr>
          <a:latin typeface="+mn-lt"/>
          <a:ea typeface="+mn-ea"/>
          <a:cs typeface="+mn-cs"/>
        </a:defRPr>
      </a:lvl7pPr>
      <a:lvl8pPr marL="2118025">
        <a:defRPr>
          <a:latin typeface="+mn-lt"/>
          <a:ea typeface="+mn-ea"/>
          <a:cs typeface="+mn-cs"/>
        </a:defRPr>
      </a:lvl8pPr>
      <a:lvl9pPr marL="2420600">
        <a:defRPr>
          <a:latin typeface="+mn-lt"/>
          <a:ea typeface="+mn-ea"/>
          <a:cs typeface="+mn-cs"/>
        </a:defRPr>
      </a:lvl9pPr>
    </p:bodyStyle>
    <p:otherStyle>
      <a:lvl1pPr marL="0">
        <a:defRPr>
          <a:latin typeface="+mn-lt"/>
          <a:ea typeface="+mn-ea"/>
          <a:cs typeface="+mn-cs"/>
        </a:defRPr>
      </a:lvl1pPr>
      <a:lvl2pPr marL="302575">
        <a:defRPr>
          <a:latin typeface="+mn-lt"/>
          <a:ea typeface="+mn-ea"/>
          <a:cs typeface="+mn-cs"/>
        </a:defRPr>
      </a:lvl2pPr>
      <a:lvl3pPr marL="605150">
        <a:defRPr>
          <a:latin typeface="+mn-lt"/>
          <a:ea typeface="+mn-ea"/>
          <a:cs typeface="+mn-cs"/>
        </a:defRPr>
      </a:lvl3pPr>
      <a:lvl4pPr marL="907725">
        <a:defRPr>
          <a:latin typeface="+mn-lt"/>
          <a:ea typeface="+mn-ea"/>
          <a:cs typeface="+mn-cs"/>
        </a:defRPr>
      </a:lvl4pPr>
      <a:lvl5pPr marL="1210300">
        <a:defRPr>
          <a:latin typeface="+mn-lt"/>
          <a:ea typeface="+mn-ea"/>
          <a:cs typeface="+mn-cs"/>
        </a:defRPr>
      </a:lvl5pPr>
      <a:lvl6pPr marL="1512875">
        <a:defRPr>
          <a:latin typeface="+mn-lt"/>
          <a:ea typeface="+mn-ea"/>
          <a:cs typeface="+mn-cs"/>
        </a:defRPr>
      </a:lvl6pPr>
      <a:lvl7pPr marL="1815450">
        <a:defRPr>
          <a:latin typeface="+mn-lt"/>
          <a:ea typeface="+mn-ea"/>
          <a:cs typeface="+mn-cs"/>
        </a:defRPr>
      </a:lvl7pPr>
      <a:lvl8pPr marL="2118025">
        <a:defRPr>
          <a:latin typeface="+mn-lt"/>
          <a:ea typeface="+mn-ea"/>
          <a:cs typeface="+mn-cs"/>
        </a:defRPr>
      </a:lvl8pPr>
      <a:lvl9pPr marL="2420600">
        <a:defRPr>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903012"/>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xml"/><Relationship Id="rId1" Type="http://schemas.openxmlformats.org/officeDocument/2006/relationships/slideLayout" Target="../slideLayouts/slideLayout35.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mailto:david.lyons@qlik.com" TargetMode="External"/><Relationship Id="rId2" Type="http://schemas.openxmlformats.org/officeDocument/2006/relationships/notesSlide" Target="../notesSlides/notesSlide2.xml"/><Relationship Id="rId1" Type="http://schemas.openxmlformats.org/officeDocument/2006/relationships/slideLayout" Target="../slideLayouts/slideLayout36.xml"/><Relationship Id="rId5" Type="http://schemas.openxmlformats.org/officeDocument/2006/relationships/image" Target="../media/image50.PNG"/><Relationship Id="rId4" Type="http://schemas.openxmlformats.org/officeDocument/2006/relationships/hyperlink" Target="mailto:david.bolton@qlik.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33.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jpeg"/><Relationship Id="rId9" Type="http://schemas.openxmlformats.org/officeDocument/2006/relationships/image" Target="../media/image65.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71.jpg"/><Relationship Id="rId3" Type="http://schemas.openxmlformats.org/officeDocument/2006/relationships/image" Target="../media/image36.png"/><Relationship Id="rId7" Type="http://schemas.openxmlformats.org/officeDocument/2006/relationships/image" Target="../media/image70.jpg"/><Relationship Id="rId2" Type="http://schemas.openxmlformats.org/officeDocument/2006/relationships/notesSlide" Target="../notesSlides/notesSlide10.xml"/><Relationship Id="rId1" Type="http://schemas.openxmlformats.org/officeDocument/2006/relationships/slideLayout" Target="../slideLayouts/slideLayout124.xml"/><Relationship Id="rId6" Type="http://schemas.openxmlformats.org/officeDocument/2006/relationships/image" Target="../media/image69.jpg"/><Relationship Id="rId5" Type="http://schemas.openxmlformats.org/officeDocument/2006/relationships/image" Target="../media/image68.jpg"/><Relationship Id="rId10" Type="http://schemas.openxmlformats.org/officeDocument/2006/relationships/image" Target="../media/image73.jpg"/><Relationship Id="rId4" Type="http://schemas.openxmlformats.org/officeDocument/2006/relationships/image" Target="../media/image67.jpg"/><Relationship Id="rId9" Type="http://schemas.openxmlformats.org/officeDocument/2006/relationships/image" Target="../media/image72.jpg"/></Relationships>
</file>

<file path=ppt/slides/_rels/slide13.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1.xml"/><Relationship Id="rId1" Type="http://schemas.openxmlformats.org/officeDocument/2006/relationships/slideLayout" Target="../slideLayouts/slideLayout12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1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142.xml"/></Relationships>
</file>

<file path=ppt/slides/_rels/slide1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70.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4.xml"/><Relationship Id="rId1" Type="http://schemas.openxmlformats.org/officeDocument/2006/relationships/slideLayout" Target="../slideLayouts/slideLayout32.xml"/><Relationship Id="rId4" Type="http://schemas.openxmlformats.org/officeDocument/2006/relationships/image" Target="../media/image82.jpeg"/></Relationships>
</file>

<file path=ppt/slides/_rels/slide1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5.xml"/><Relationship Id="rId1" Type="http://schemas.openxmlformats.org/officeDocument/2006/relationships/slideLayout" Target="../slideLayouts/slideLayout32.xml"/><Relationship Id="rId4" Type="http://schemas.openxmlformats.org/officeDocument/2006/relationships/image" Target="../media/image84.jpg"/></Relationships>
</file>

<file path=ppt/slides/_rels/slide1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170.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3.xml"/></Relationships>
</file>

<file path=ppt/slides/_rels/slide2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7.xml"/><Relationship Id="rId1" Type="http://schemas.openxmlformats.org/officeDocument/2006/relationships/slideLayout" Target="../slideLayouts/slideLayout32.xml"/><Relationship Id="rId4" Type="http://schemas.openxmlformats.org/officeDocument/2006/relationships/image" Target="../media/image86.png"/></Relationships>
</file>

<file path=ppt/slides/_rels/slide2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8.xml"/><Relationship Id="rId1" Type="http://schemas.openxmlformats.org/officeDocument/2006/relationships/slideLayout" Target="../slideLayouts/slideLayout32.xml"/><Relationship Id="rId4" Type="http://schemas.openxmlformats.org/officeDocument/2006/relationships/image" Target="../media/image88.png"/></Relationships>
</file>

<file path=ppt/slides/_rels/slide23.xml.rels><?xml version="1.0" encoding="UTF-8" standalone="yes"?>
<Relationships xmlns="http://schemas.openxmlformats.org/package/2006/relationships"><Relationship Id="rId3" Type="http://schemas.openxmlformats.org/officeDocument/2006/relationships/hyperlink" Target="https://fis.fda.gov/sense/app/777e9f4d-0cf8-448e-8068-f564c31baa25" TargetMode="External"/><Relationship Id="rId2" Type="http://schemas.openxmlformats.org/officeDocument/2006/relationships/image" Target="../media/image89.png"/><Relationship Id="rId1" Type="http://schemas.openxmlformats.org/officeDocument/2006/relationships/slideLayout" Target="../slideLayouts/slideLayout3.xml"/><Relationship Id="rId4" Type="http://schemas.openxmlformats.org/officeDocument/2006/relationships/hyperlink" Target="http://cloudera.qlik.com/demos.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9.xml"/><Relationship Id="rId1" Type="http://schemas.openxmlformats.org/officeDocument/2006/relationships/slideLayout" Target="../slideLayouts/slideLayout32.xml"/><Relationship Id="rId4" Type="http://schemas.openxmlformats.org/officeDocument/2006/relationships/image" Target="../media/image91.png"/></Relationships>
</file>

<file path=ppt/slides/_rels/slide25.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2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1.xml"/><Relationship Id="rId1" Type="http://schemas.openxmlformats.org/officeDocument/2006/relationships/slideLayout" Target="../slideLayouts/slideLayout206.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2.xml"/><Relationship Id="rId1" Type="http://schemas.openxmlformats.org/officeDocument/2006/relationships/slideLayout" Target="../slideLayouts/slideLayout206.xml"/><Relationship Id="rId5" Type="http://schemas.openxmlformats.org/officeDocument/2006/relationships/image" Target="../media/image99.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3" Type="http://schemas.openxmlformats.org/officeDocument/2006/relationships/image" Target="../media/image100.jpg"/><Relationship Id="rId7" Type="http://schemas.openxmlformats.org/officeDocument/2006/relationships/image" Target="../media/image104.png"/><Relationship Id="rId12" Type="http://schemas.openxmlformats.org/officeDocument/2006/relationships/image" Target="../media/image109.png"/><Relationship Id="rId2" Type="http://schemas.openxmlformats.org/officeDocument/2006/relationships/notesSlide" Target="../notesSlides/notesSlide23.xml"/><Relationship Id="rId1" Type="http://schemas.openxmlformats.org/officeDocument/2006/relationships/slideLayout" Target="../slideLayouts/slideLayout39.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5" Type="http://schemas.openxmlformats.org/officeDocument/2006/relationships/image" Target="../media/image11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 Id="rId14" Type="http://schemas.openxmlformats.org/officeDocument/2006/relationships/image" Target="../media/image111.png"/></Relationships>
</file>

<file path=ppt/slides/_rels/slide3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24.xml"/><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3" Type="http://schemas.openxmlformats.org/officeDocument/2006/relationships/hyperlink" Target="http://www.qlik.com/company/academic-program" TargetMode="External"/><Relationship Id="rId2" Type="http://schemas.openxmlformats.org/officeDocument/2006/relationships/notesSlide" Target="../notesSlides/notesSlide25.xml"/><Relationship Id="rId1" Type="http://schemas.openxmlformats.org/officeDocument/2006/relationships/slideLayout" Target="../slideLayouts/slideLayout84.xml"/><Relationship Id="rId5" Type="http://schemas.openxmlformats.org/officeDocument/2006/relationships/image" Target="../media/image115.jpg"/><Relationship Id="rId4" Type="http://schemas.openxmlformats.org/officeDocument/2006/relationships/image" Target="../media/image114.png"/></Relationships>
</file>

<file path=ppt/slides/_rels/slide32.xml.rels><?xml version="1.0" encoding="UTF-8" standalone="yes"?>
<Relationships xmlns="http://schemas.openxmlformats.org/package/2006/relationships"><Relationship Id="rId3" Type="http://schemas.openxmlformats.org/officeDocument/2006/relationships/hyperlink" Target="mailto:Adam.Jacobs@qlik.com" TargetMode="External"/><Relationship Id="rId2" Type="http://schemas.openxmlformats.org/officeDocument/2006/relationships/hyperlink" Target="mailto:David.lyons@qlik.com" TargetMode="Externa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1F8D-BAEE-40CD-B379-85D2805AA6CF}"/>
              </a:ext>
            </a:extLst>
          </p:cNvPr>
          <p:cNvSpPr>
            <a:spLocks noGrp="1"/>
          </p:cNvSpPr>
          <p:nvPr>
            <p:ph type="ctrTitle"/>
          </p:nvPr>
        </p:nvSpPr>
        <p:spPr>
          <a:xfrm>
            <a:off x="4412045" y="2279036"/>
            <a:ext cx="4481696" cy="307777"/>
          </a:xfrm>
        </p:spPr>
        <p:txBody>
          <a:bodyPr/>
          <a:lstStyle/>
          <a:p>
            <a:r>
              <a:rPr lang="en-US" dirty="0"/>
              <a:t>VA Tech Analytics Briefing</a:t>
            </a:r>
          </a:p>
        </p:txBody>
      </p:sp>
      <p:sp>
        <p:nvSpPr>
          <p:cNvPr id="4" name="Text Placeholder 3">
            <a:extLst>
              <a:ext uri="{FF2B5EF4-FFF2-40B4-BE49-F238E27FC236}">
                <a16:creationId xmlns:a16="http://schemas.microsoft.com/office/drawing/2014/main" id="{940A0935-8042-4C53-B830-7B7375F8D6E7}"/>
              </a:ext>
            </a:extLst>
          </p:cNvPr>
          <p:cNvSpPr>
            <a:spLocks noGrp="1"/>
          </p:cNvSpPr>
          <p:nvPr>
            <p:ph type="body" sz="quarter" idx="11"/>
          </p:nvPr>
        </p:nvSpPr>
        <p:spPr>
          <a:xfrm>
            <a:off x="4412045" y="3504572"/>
            <a:ext cx="2647974" cy="215444"/>
          </a:xfrm>
        </p:spPr>
        <p:txBody>
          <a:bodyPr/>
          <a:lstStyle/>
          <a:p>
            <a:r>
              <a:rPr lang="en-US" dirty="0"/>
              <a:t>David Lyons</a:t>
            </a:r>
          </a:p>
        </p:txBody>
      </p:sp>
      <p:sp>
        <p:nvSpPr>
          <p:cNvPr id="5" name="Text Placeholder 4">
            <a:extLst>
              <a:ext uri="{FF2B5EF4-FFF2-40B4-BE49-F238E27FC236}">
                <a16:creationId xmlns:a16="http://schemas.microsoft.com/office/drawing/2014/main" id="{9CD6607E-3C75-4E40-914B-08BF8E3D3B63}"/>
              </a:ext>
            </a:extLst>
          </p:cNvPr>
          <p:cNvSpPr>
            <a:spLocks noGrp="1"/>
          </p:cNvSpPr>
          <p:nvPr>
            <p:ph type="body" sz="quarter" idx="12"/>
          </p:nvPr>
        </p:nvSpPr>
        <p:spPr>
          <a:xfrm>
            <a:off x="4412045" y="3775184"/>
            <a:ext cx="2534677" cy="215444"/>
          </a:xfrm>
        </p:spPr>
        <p:txBody>
          <a:bodyPr/>
          <a:lstStyle/>
          <a:p>
            <a:r>
              <a:rPr lang="en-US" dirty="0"/>
              <a:t>April 10, 2018</a:t>
            </a:r>
          </a:p>
        </p:txBody>
      </p:sp>
    </p:spTree>
    <p:extLst>
      <p:ext uri="{BB962C8B-B14F-4D97-AF65-F5344CB8AC3E}">
        <p14:creationId xmlns:p14="http://schemas.microsoft.com/office/powerpoint/2010/main" val="342713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ir\Pictures\wald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0033" y="1526796"/>
            <a:ext cx="2300925" cy="17168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eres-waldo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wheres-waldo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525" y="7144"/>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1410891"/>
            <a:ext cx="457200"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7101" y="3744516"/>
            <a:ext cx="430213"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1676" y="3156348"/>
            <a:ext cx="276225" cy="521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06567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EF4F1-C061-4FA7-8C7F-B5738FF1FB28}"/>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CF0F0CEE-4423-4C12-AD01-CC2E987B51BB}"/>
              </a:ext>
            </a:extLst>
          </p:cNvPr>
          <p:cNvSpPr>
            <a:spLocks noGrp="1"/>
          </p:cNvSpPr>
          <p:nvPr>
            <p:ph type="body" sz="quarter" idx="11"/>
          </p:nvPr>
        </p:nvSpPr>
        <p:spPr>
          <a:xfrm>
            <a:off x="763199" y="1245600"/>
            <a:ext cx="7711201" cy="3819507"/>
          </a:xfrm>
        </p:spPr>
        <p:txBody>
          <a:bodyPr/>
          <a:lstStyle/>
          <a:p>
            <a:pPr lvl="0"/>
            <a:r>
              <a:rPr lang="en-US" dirty="0"/>
              <a:t>Introductions</a:t>
            </a:r>
          </a:p>
          <a:p>
            <a:pPr lvl="0"/>
            <a:r>
              <a:rPr lang="en-US" dirty="0"/>
              <a:t>How we ended up in </a:t>
            </a:r>
            <a:r>
              <a:rPr lang="en-US"/>
              <a:t>these roles</a:t>
            </a:r>
            <a:endParaRPr lang="en-US" dirty="0"/>
          </a:p>
          <a:p>
            <a:pPr lvl="0"/>
            <a:r>
              <a:rPr lang="en-US" dirty="0"/>
              <a:t>Sample data related jobs in the industry</a:t>
            </a:r>
          </a:p>
          <a:p>
            <a:pPr lvl="0"/>
            <a:r>
              <a:rPr lang="en-US" dirty="0"/>
              <a:t>Sample real-world customer use cases and examples of business value</a:t>
            </a:r>
          </a:p>
          <a:p>
            <a:pPr lvl="0"/>
            <a:r>
              <a:rPr lang="en-US" dirty="0"/>
              <a:t>Industry trends in data analytics</a:t>
            </a:r>
          </a:p>
          <a:p>
            <a:pPr lvl="0"/>
            <a:r>
              <a:rPr lang="en-US" dirty="0"/>
              <a:t>Live demo examples of Qlik and Advanced Analytics Integration (R, Python, </a:t>
            </a:r>
            <a:r>
              <a:rPr lang="en-US" dirty="0" err="1"/>
              <a:t>etc</a:t>
            </a:r>
            <a:r>
              <a:rPr lang="en-US" dirty="0"/>
              <a:t>)</a:t>
            </a:r>
          </a:p>
          <a:p>
            <a:pPr lvl="0"/>
            <a:r>
              <a:rPr lang="en-US" dirty="0"/>
              <a:t>Open Q+A</a:t>
            </a:r>
          </a:p>
          <a:p>
            <a:endParaRPr lang="en-US" dirty="0"/>
          </a:p>
        </p:txBody>
      </p:sp>
    </p:spTree>
    <p:extLst>
      <p:ext uri="{BB962C8B-B14F-4D97-AF65-F5344CB8AC3E}">
        <p14:creationId xmlns:p14="http://schemas.microsoft.com/office/powerpoint/2010/main" val="4107992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0" y="0"/>
            <a:ext cx="2160240" cy="715581"/>
          </a:xfrm>
          <a:prstGeom prst="rect">
            <a:avLst/>
          </a:prstGeom>
          <a:solidFill>
            <a:schemeClr val="bg1"/>
          </a:solidFill>
        </p:spPr>
        <p:txBody>
          <a:bodyPr wrap="square" rtlCol="0">
            <a:spAutoFit/>
          </a:bodyPr>
          <a:lstStyle/>
          <a:p>
            <a:endParaRPr lang="en-US" sz="1350" dirty="0"/>
          </a:p>
          <a:p>
            <a:endParaRPr lang="en-US" sz="1350" dirty="0"/>
          </a:p>
          <a:p>
            <a:endParaRPr lang="en-US" sz="1350" dirty="0"/>
          </a:p>
        </p:txBody>
      </p:sp>
      <p:sp>
        <p:nvSpPr>
          <p:cNvPr id="18433" name="Title 7"/>
          <p:cNvSpPr>
            <a:spLocks noGrp="1"/>
          </p:cNvSpPr>
          <p:nvPr>
            <p:ph type="title"/>
          </p:nvPr>
        </p:nvSpPr>
        <p:spPr/>
        <p:txBody>
          <a:bodyPr/>
          <a:lstStyle/>
          <a:p>
            <a:pPr eaLnBrk="1" hangingPunct="1"/>
            <a:r>
              <a:rPr lang="en-GB" sz="2800" dirty="0">
                <a:solidFill>
                  <a:schemeClr val="tx2"/>
                </a:solidFill>
                <a:latin typeface="Arial" pitchFamily="34" charset="0"/>
              </a:rPr>
              <a:t>About Your Presenters</a:t>
            </a:r>
          </a:p>
        </p:txBody>
      </p:sp>
      <p:sp>
        <p:nvSpPr>
          <p:cNvPr id="10" name="Content Placeholder 6"/>
          <p:cNvSpPr txBox="1">
            <a:spLocks/>
          </p:cNvSpPr>
          <p:nvPr/>
        </p:nvSpPr>
        <p:spPr bwMode="auto">
          <a:xfrm>
            <a:off x="612775" y="1311858"/>
            <a:ext cx="5409416" cy="3826775"/>
          </a:xfrm>
          <a:prstGeom prst="rect">
            <a:avLst/>
          </a:prstGeom>
          <a:solidFill>
            <a:schemeClr val="bg1"/>
          </a:solidFill>
          <a:ln w="9525">
            <a:noFill/>
            <a:miter lim="800000"/>
            <a:headEnd/>
            <a:tailEnd/>
          </a:ln>
        </p:spPr>
        <p:txBody>
          <a:bodyPr vert="horz" wrap="square" lIns="0" tIns="34290" rIns="0" bIns="34290" numCol="1" anchor="t" anchorCtr="0" compatLnSpc="1">
            <a:prstTxWarp prst="textNoShape">
              <a:avLst/>
            </a:prstTxWarp>
          </a:bodyPr>
          <a:lstStyle/>
          <a:p>
            <a:pPr defTabSz="342900" fontAlgn="base">
              <a:spcBef>
                <a:spcPct val="0"/>
              </a:spcBef>
              <a:buClr>
                <a:srgbClr val="2D7F1D"/>
              </a:buClr>
              <a:defRPr/>
            </a:pPr>
            <a:endParaRPr lang="en-GB" sz="1500" b="1" dirty="0">
              <a:latin typeface="Arial" pitchFamily="34" charset="0"/>
              <a:cs typeface="ＭＳ Ｐゴシック" charset="0"/>
            </a:endParaRPr>
          </a:p>
          <a:p>
            <a:pPr defTabSz="342900" fontAlgn="base">
              <a:spcBef>
                <a:spcPct val="0"/>
              </a:spcBef>
              <a:buClr>
                <a:srgbClr val="2D7F1D"/>
              </a:buClr>
              <a:defRPr/>
            </a:pPr>
            <a:r>
              <a:rPr lang="en-GB" sz="1500" b="1" dirty="0">
                <a:latin typeface="Arial" pitchFamily="34" charset="0"/>
                <a:cs typeface="ＭＳ Ｐゴシック" charset="0"/>
              </a:rPr>
              <a:t>DAVID LYONS </a:t>
            </a:r>
          </a:p>
          <a:p>
            <a:pPr defTabSz="342900" fontAlgn="base">
              <a:spcBef>
                <a:spcPct val="0"/>
              </a:spcBef>
              <a:buClr>
                <a:srgbClr val="2D7F1D"/>
              </a:buClr>
              <a:defRPr/>
            </a:pPr>
            <a:r>
              <a:rPr lang="en-GB" sz="1500" b="1" dirty="0">
                <a:latin typeface="Arial" pitchFamily="34" charset="0"/>
                <a:cs typeface="ＭＳ Ｐゴシック" charset="0"/>
              </a:rPr>
              <a:t>Principal Solution Architect</a:t>
            </a:r>
          </a:p>
          <a:p>
            <a:pPr defTabSz="342900" fontAlgn="base">
              <a:spcBef>
                <a:spcPct val="0"/>
              </a:spcBef>
              <a:buClr>
                <a:srgbClr val="2D7F1D"/>
              </a:buClr>
              <a:defRPr/>
            </a:pPr>
            <a:r>
              <a:rPr lang="en-GB" sz="1500" b="1" dirty="0">
                <a:latin typeface="Arial" pitchFamily="34" charset="0"/>
                <a:ea typeface="MS PGothic" pitchFamily="34" charset="-128"/>
                <a:cs typeface="ＭＳ Ｐゴシック" charset="0"/>
              </a:rPr>
              <a:t>4</a:t>
            </a:r>
            <a:r>
              <a:rPr lang="en-US" sz="1500" dirty="0">
                <a:latin typeface="Arial" pitchFamily="34" charset="0"/>
                <a:ea typeface="MS PGothic" pitchFamily="34" charset="-128"/>
                <a:cs typeface="ＭＳ Ｐゴシック" charset="0"/>
              </a:rPr>
              <a:t> years at Qlik, 20 years in Business Intelligence Market</a:t>
            </a:r>
          </a:p>
          <a:p>
            <a:pPr marL="628646" lvl="1" indent="-171450" defTabSz="342900" fontAlgn="base">
              <a:spcBef>
                <a:spcPct val="0"/>
              </a:spcBef>
              <a:buClr>
                <a:srgbClr val="2D7F1D"/>
              </a:buClr>
              <a:buFont typeface="Arial" pitchFamily="34" charset="0"/>
              <a:buChar char="•"/>
              <a:defRPr/>
            </a:pPr>
            <a:r>
              <a:rPr lang="en-US" sz="1425" u="sng" dirty="0">
                <a:latin typeface="Arial" pitchFamily="34" charset="0"/>
                <a:ea typeface="MS PGothic" pitchFamily="34" charset="-128"/>
                <a:cs typeface="ＭＳ Ｐゴシック" charset="0"/>
              </a:rPr>
              <a:t>email</a:t>
            </a:r>
            <a:r>
              <a:rPr lang="en-US" sz="1425" dirty="0">
                <a:latin typeface="Arial" pitchFamily="34" charset="0"/>
                <a:ea typeface="MS PGothic" pitchFamily="34" charset="-128"/>
                <a:cs typeface="ＭＳ Ｐゴシック" charset="0"/>
              </a:rPr>
              <a:t>: </a:t>
            </a:r>
            <a:r>
              <a:rPr lang="en-US" sz="1425" dirty="0">
                <a:latin typeface="Arial" pitchFamily="34" charset="0"/>
                <a:ea typeface="MS PGothic" pitchFamily="34" charset="-128"/>
                <a:cs typeface="ＭＳ Ｐゴシック" charset="0"/>
                <a:hlinkClick r:id="rId3"/>
              </a:rPr>
              <a:t>david.lyons@qlik.com</a:t>
            </a:r>
            <a:endParaRPr lang="en-US" sz="1425" dirty="0">
              <a:latin typeface="Arial" pitchFamily="34" charset="0"/>
              <a:ea typeface="MS PGothic" pitchFamily="34" charset="-128"/>
              <a:cs typeface="ＭＳ Ｐゴシック" charset="0"/>
            </a:endParaRPr>
          </a:p>
          <a:p>
            <a:pPr marL="628646" lvl="1" indent="-171450" defTabSz="342900" fontAlgn="base">
              <a:spcBef>
                <a:spcPct val="0"/>
              </a:spcBef>
              <a:buClr>
                <a:srgbClr val="2D7F1D"/>
              </a:buClr>
              <a:buFont typeface="Arial" pitchFamily="34" charset="0"/>
              <a:buChar char="•"/>
              <a:defRPr/>
            </a:pPr>
            <a:r>
              <a:rPr lang="en-US" sz="1425" dirty="0">
                <a:latin typeface="Arial" pitchFamily="34" charset="0"/>
                <a:ea typeface="MS PGothic" pitchFamily="34" charset="-128"/>
                <a:cs typeface="ＭＳ Ｐゴシック" charset="0"/>
              </a:rPr>
              <a:t>Virginia Tech Graduate.</a:t>
            </a:r>
            <a:endParaRPr lang="en-GB" sz="1425" dirty="0">
              <a:ea typeface="MS PGothic" pitchFamily="34" charset="-128"/>
              <a:cs typeface="ＭＳ Ｐゴシック" charset="0"/>
            </a:endParaRPr>
          </a:p>
          <a:p>
            <a:pPr marL="628646" lvl="1" indent="-171450" defTabSz="342900" fontAlgn="base">
              <a:spcBef>
                <a:spcPct val="0"/>
              </a:spcBef>
              <a:buClr>
                <a:srgbClr val="2D7F1D"/>
              </a:buClr>
              <a:buFont typeface="Arial" pitchFamily="34" charset="0"/>
              <a:buChar char="•"/>
              <a:defRPr/>
            </a:pPr>
            <a:endParaRPr lang="en-GB" sz="1425" dirty="0">
              <a:solidFill>
                <a:srgbClr val="0070C0"/>
              </a:solidFill>
              <a:ea typeface="MS PGothic" pitchFamily="34" charset="-128"/>
              <a:cs typeface="ＭＳ Ｐゴシック" charset="0"/>
            </a:endParaRPr>
          </a:p>
          <a:p>
            <a:pPr marL="628646" lvl="1" indent="-171450" defTabSz="342900" fontAlgn="base">
              <a:spcBef>
                <a:spcPct val="0"/>
              </a:spcBef>
              <a:buClr>
                <a:srgbClr val="2D7F1D"/>
              </a:buClr>
              <a:buFont typeface="Arial" pitchFamily="34" charset="0"/>
              <a:buChar char="•"/>
              <a:defRPr/>
            </a:pPr>
            <a:endParaRPr lang="en-GB" sz="1425" dirty="0">
              <a:solidFill>
                <a:srgbClr val="0070C0"/>
              </a:solidFill>
              <a:ea typeface="MS PGothic" pitchFamily="34" charset="-128"/>
              <a:cs typeface="ＭＳ Ｐゴシック" charset="0"/>
            </a:endParaRPr>
          </a:p>
          <a:p>
            <a:pPr defTabSz="342900" fontAlgn="base">
              <a:spcBef>
                <a:spcPct val="0"/>
              </a:spcBef>
              <a:buClr>
                <a:srgbClr val="2D7F1D"/>
              </a:buClr>
              <a:defRPr/>
            </a:pPr>
            <a:r>
              <a:rPr lang="en-GB" sz="1500" b="1" dirty="0">
                <a:latin typeface="Arial" pitchFamily="34" charset="0"/>
                <a:cs typeface="ＭＳ Ｐゴシック" charset="0"/>
              </a:rPr>
              <a:t>ADAM JACOBS</a:t>
            </a:r>
          </a:p>
          <a:p>
            <a:pPr marL="171450" indent="-171450" defTabSz="342900" fontAlgn="base">
              <a:spcBef>
                <a:spcPct val="0"/>
              </a:spcBef>
              <a:buClr>
                <a:srgbClr val="2D7F1D"/>
              </a:buClr>
              <a:buFont typeface="Arial" pitchFamily="34" charset="0"/>
              <a:buChar char="•"/>
              <a:defRPr/>
            </a:pPr>
            <a:r>
              <a:rPr lang="en-GB" sz="1500" dirty="0">
                <a:latin typeface="Arial" pitchFamily="34" charset="0"/>
                <a:cs typeface="ＭＳ Ｐゴシック" charset="0"/>
              </a:rPr>
              <a:t>Federal Solution Architect, </a:t>
            </a:r>
          </a:p>
          <a:p>
            <a:pPr marL="171450" indent="-171450" defTabSz="342900" fontAlgn="base">
              <a:spcBef>
                <a:spcPct val="0"/>
              </a:spcBef>
              <a:buClr>
                <a:srgbClr val="2D7F1D"/>
              </a:buClr>
              <a:buFont typeface="Arial" pitchFamily="34" charset="0"/>
              <a:buChar char="•"/>
              <a:defRPr/>
            </a:pPr>
            <a:r>
              <a:rPr lang="en-US" sz="1500" dirty="0">
                <a:latin typeface="Arial" pitchFamily="34" charset="0"/>
                <a:ea typeface="MS PGothic" pitchFamily="34" charset="-128"/>
                <a:cs typeface="ＭＳ Ｐゴシック" charset="0"/>
              </a:rPr>
              <a:t>3.5 years at Qlik, previously with Oracle</a:t>
            </a:r>
          </a:p>
          <a:p>
            <a:pPr marL="628646" lvl="1" indent="-171450" defTabSz="342900" fontAlgn="base">
              <a:spcBef>
                <a:spcPct val="0"/>
              </a:spcBef>
              <a:buClr>
                <a:srgbClr val="2D7F1D"/>
              </a:buClr>
              <a:buFont typeface="Arial" pitchFamily="34" charset="0"/>
              <a:buChar char="•"/>
              <a:defRPr/>
            </a:pPr>
            <a:r>
              <a:rPr lang="en-US" sz="1425" u="sng" dirty="0">
                <a:latin typeface="Arial" pitchFamily="34" charset="0"/>
                <a:ea typeface="MS PGothic" pitchFamily="34" charset="-128"/>
                <a:cs typeface="ＭＳ Ｐゴシック" charset="0"/>
              </a:rPr>
              <a:t>email</a:t>
            </a:r>
            <a:r>
              <a:rPr lang="en-US" sz="1425" dirty="0">
                <a:latin typeface="Arial" pitchFamily="34" charset="0"/>
                <a:ea typeface="MS PGothic" pitchFamily="34" charset="-128"/>
                <a:cs typeface="ＭＳ Ｐゴシック" charset="0"/>
              </a:rPr>
              <a:t>: </a:t>
            </a:r>
            <a:r>
              <a:rPr lang="en-US" sz="1425" dirty="0">
                <a:solidFill>
                  <a:srgbClr val="0070C0"/>
                </a:solidFill>
                <a:latin typeface="Arial" pitchFamily="34" charset="0"/>
                <a:ea typeface="MS PGothic" pitchFamily="34" charset="-128"/>
                <a:cs typeface="ＭＳ Ｐゴシック" charset="0"/>
              </a:rPr>
              <a:t>adam.jacobs</a:t>
            </a:r>
            <a:r>
              <a:rPr lang="en-US" sz="1425" dirty="0">
                <a:solidFill>
                  <a:srgbClr val="0070C0"/>
                </a:solidFill>
                <a:latin typeface="Arial" pitchFamily="34" charset="0"/>
                <a:ea typeface="MS PGothic" pitchFamily="34" charset="-128"/>
                <a:cs typeface="ＭＳ Ｐゴシック" charset="0"/>
                <a:hlinkClick r:id="rId4"/>
              </a:rPr>
              <a:t>@qlik.com</a:t>
            </a:r>
            <a:endParaRPr lang="en-GB" sz="1425" dirty="0">
              <a:solidFill>
                <a:srgbClr val="0070C0"/>
              </a:solidFill>
              <a:ea typeface="MS PGothic" pitchFamily="34" charset="-128"/>
              <a:cs typeface="ＭＳ Ｐゴシック" charset="0"/>
            </a:endParaRPr>
          </a:p>
          <a:p>
            <a:pPr marL="457196" lvl="1" defTabSz="342900" fontAlgn="base">
              <a:spcBef>
                <a:spcPct val="0"/>
              </a:spcBef>
              <a:buClr>
                <a:srgbClr val="2D7F1D"/>
              </a:buClr>
              <a:defRPr/>
            </a:pPr>
            <a:endParaRPr lang="en-GB" sz="1425" dirty="0">
              <a:solidFill>
                <a:srgbClr val="0070C0"/>
              </a:solidFill>
              <a:ea typeface="MS PGothic" pitchFamily="34" charset="-128"/>
              <a:cs typeface="ＭＳ Ｐゴシック" charset="0"/>
            </a:endParaRPr>
          </a:p>
        </p:txBody>
      </p:sp>
      <p:sp>
        <p:nvSpPr>
          <p:cNvPr id="12" name="AutoShape 2" descr="Image result for skiing woman">
            <a:extLst>
              <a:ext uri="{FF2B5EF4-FFF2-40B4-BE49-F238E27FC236}">
                <a16:creationId xmlns:a16="http://schemas.microsoft.com/office/drawing/2014/main" id="{870A2F62-3B51-42D3-9469-E283DA428207}"/>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 name="Picture 17">
            <a:extLst>
              <a:ext uri="{FF2B5EF4-FFF2-40B4-BE49-F238E27FC236}">
                <a16:creationId xmlns:a16="http://schemas.microsoft.com/office/drawing/2014/main" id="{ECE3E8FC-0B0C-4337-B7BB-48F24E2950F0}"/>
              </a:ext>
            </a:extLst>
          </p:cNvPr>
          <p:cNvPicPr>
            <a:picLocks noChangeAspect="1"/>
          </p:cNvPicPr>
          <p:nvPr/>
        </p:nvPicPr>
        <p:blipFill rotWithShape="1">
          <a:blip r:embed="rId5"/>
          <a:srcRect t="9651"/>
          <a:stretch/>
        </p:blipFill>
        <p:spPr>
          <a:xfrm>
            <a:off x="6022191" y="3225245"/>
            <a:ext cx="1176660" cy="1167670"/>
          </a:xfrm>
          <a:prstGeom prst="ellipse">
            <a:avLst/>
          </a:prstGeom>
          <a:ln w="152400">
            <a:solidFill>
              <a:schemeClr val="accent1"/>
            </a:solidFill>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051574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p:cNvSpPr txBox="1">
            <a:spLocks/>
          </p:cNvSpPr>
          <p:nvPr/>
        </p:nvSpPr>
        <p:spPr>
          <a:xfrm>
            <a:off x="405336" y="3462296"/>
            <a:ext cx="1391338" cy="873572"/>
          </a:xfrm>
          <a:prstGeom prst="rect">
            <a:avLst/>
          </a:prstGeom>
        </p:spPr>
        <p:txBody>
          <a:bodyPr lIns="0" tIns="0" rIns="0" bIns="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defTabSz="457200" rtl="0" eaLnBrk="1" fontAlgn="auto" latinLnBrk="0" hangingPunct="1">
              <a:lnSpc>
                <a:spcPct val="110000"/>
              </a:lnSpc>
              <a:spcBef>
                <a:spcPts val="0"/>
              </a:spcBef>
              <a:spcAft>
                <a:spcPts val="500"/>
              </a:spcAft>
              <a:buClrTx/>
              <a:buSzTx/>
              <a:buFont typeface="Arial"/>
              <a:buNone/>
              <a:tabLst/>
              <a:defRPr/>
            </a:pPr>
            <a:r>
              <a:rPr kumimoji="0" lang="en-US" sz="1200" b="0" i="0" u="none" strike="noStrike" kern="1200" cap="none" spc="0" normalizeH="0" baseline="0" noProof="0" dirty="0">
                <a:ln>
                  <a:noFill/>
                </a:ln>
                <a:solidFill>
                  <a:srgbClr val="696969"/>
                </a:solidFill>
                <a:effectLst/>
                <a:uLnTx/>
                <a:uFillTx/>
                <a:latin typeface="Arial"/>
                <a:ea typeface="+mn-ea"/>
                <a:cs typeface="+mn-cs"/>
              </a:rPr>
              <a:t>Founded in Lund,</a:t>
            </a:r>
            <a:br>
              <a:rPr kumimoji="0" lang="en-US" sz="1200" b="0" i="0" u="none" strike="noStrike" kern="1200" cap="none" spc="0" normalizeH="0" baseline="0" noProof="0" dirty="0">
                <a:ln>
                  <a:noFill/>
                </a:ln>
                <a:solidFill>
                  <a:srgbClr val="696969"/>
                </a:solidFill>
                <a:effectLst/>
                <a:uLnTx/>
                <a:uFillTx/>
                <a:latin typeface="Arial"/>
                <a:ea typeface="+mn-ea"/>
                <a:cs typeface="+mn-cs"/>
              </a:rPr>
            </a:br>
            <a:r>
              <a:rPr kumimoji="0" lang="en-US" sz="1200" b="0" i="0" u="none" strike="noStrike" kern="1200" cap="none" spc="0" normalizeH="0" baseline="0" noProof="0" dirty="0">
                <a:ln>
                  <a:noFill/>
                </a:ln>
                <a:solidFill>
                  <a:srgbClr val="696969"/>
                </a:solidFill>
                <a:effectLst/>
                <a:uLnTx/>
                <a:uFillTx/>
                <a:latin typeface="Arial"/>
                <a:ea typeface="+mn-ea"/>
                <a:cs typeface="+mn-cs"/>
              </a:rPr>
              <a:t>Sweden in 1993</a:t>
            </a:r>
          </a:p>
          <a:p>
            <a:pPr marL="0" marR="0" lvl="0" indent="0" defTabSz="457200" rtl="0" eaLnBrk="1" fontAlgn="auto" latinLnBrk="0" hangingPunct="1">
              <a:lnSpc>
                <a:spcPct val="110000"/>
              </a:lnSpc>
              <a:spcBef>
                <a:spcPts val="0"/>
              </a:spcBef>
              <a:spcAft>
                <a:spcPts val="500"/>
              </a:spcAft>
              <a:buClrTx/>
              <a:buSzTx/>
              <a:buFont typeface="Arial"/>
              <a:buNone/>
              <a:tabLst/>
              <a:defRPr/>
            </a:pPr>
            <a:r>
              <a:rPr kumimoji="0" lang="en-GB" sz="1200" b="0" i="0" u="none" strike="noStrike" kern="1200" cap="none" spc="0" normalizeH="0" baseline="0" noProof="0" dirty="0">
                <a:ln>
                  <a:noFill/>
                </a:ln>
                <a:solidFill>
                  <a:srgbClr val="696969"/>
                </a:solidFill>
                <a:effectLst/>
                <a:uLnTx/>
                <a:uFillTx/>
                <a:latin typeface="Arial"/>
                <a:ea typeface="+mn-ea"/>
                <a:cs typeface="+mn-cs"/>
              </a:rPr>
              <a:t>Headquartered in </a:t>
            </a:r>
            <a:br>
              <a:rPr kumimoji="0" lang="en-GB" sz="1200" b="0" i="0" u="none" strike="noStrike" kern="1200" cap="none" spc="0" normalizeH="0" baseline="0" noProof="0" dirty="0">
                <a:ln>
                  <a:noFill/>
                </a:ln>
                <a:solidFill>
                  <a:srgbClr val="696969"/>
                </a:solidFill>
                <a:effectLst/>
                <a:uLnTx/>
                <a:uFillTx/>
                <a:latin typeface="Arial"/>
                <a:ea typeface="+mn-ea"/>
                <a:cs typeface="+mn-cs"/>
              </a:rPr>
            </a:br>
            <a:r>
              <a:rPr kumimoji="0" lang="en-GB" sz="1200" b="0" i="0" u="none" strike="noStrike" kern="1200" cap="none" spc="0" normalizeH="0" baseline="0" noProof="0" dirty="0">
                <a:ln>
                  <a:noFill/>
                </a:ln>
                <a:solidFill>
                  <a:srgbClr val="696969"/>
                </a:solidFill>
                <a:effectLst/>
                <a:uLnTx/>
                <a:uFillTx/>
                <a:latin typeface="Arial"/>
                <a:ea typeface="+mn-ea"/>
                <a:cs typeface="+mn-cs"/>
              </a:rPr>
              <a:t>Radnor, PA, USA </a:t>
            </a:r>
          </a:p>
        </p:txBody>
      </p:sp>
      <p:sp>
        <p:nvSpPr>
          <p:cNvPr id="14" name="Text Placeholder 2"/>
          <p:cNvSpPr txBox="1">
            <a:spLocks/>
          </p:cNvSpPr>
          <p:nvPr/>
        </p:nvSpPr>
        <p:spPr>
          <a:xfrm>
            <a:off x="2334617" y="3479616"/>
            <a:ext cx="1601893" cy="606320"/>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defTabSz="457200" rtl="0" eaLnBrk="1" fontAlgn="auto" latinLnBrk="0" hangingPunct="1">
              <a:lnSpc>
                <a:spcPct val="110000"/>
              </a:lnSpc>
              <a:spcBef>
                <a:spcPts val="0"/>
              </a:spcBef>
              <a:spcAft>
                <a:spcPts val="500"/>
              </a:spcAft>
              <a:buClr>
                <a:srgbClr val="62AC1E"/>
              </a:buClr>
              <a:buSzTx/>
              <a:buFont typeface="Arial"/>
              <a:buNone/>
              <a:tabLst/>
              <a:defRPr/>
            </a:pPr>
            <a:r>
              <a:rPr kumimoji="0" lang="en-GB" sz="1200" b="0" i="0" u="none" strike="noStrike" kern="1200" cap="none" spc="0" normalizeH="0" baseline="0" noProof="0" dirty="0">
                <a:ln>
                  <a:noFill/>
                </a:ln>
                <a:solidFill>
                  <a:srgbClr val="696969"/>
                </a:solidFill>
                <a:effectLst/>
                <a:uLnTx/>
                <a:uFillTx/>
                <a:latin typeface="Arial"/>
                <a:ea typeface="+mn-ea"/>
                <a:cs typeface="+mn-cs"/>
              </a:rPr>
              <a:t>40,000 customers and</a:t>
            </a:r>
            <a:br>
              <a:rPr kumimoji="0" lang="en-GB" sz="1200" b="0" i="0" u="none" strike="noStrike" kern="1200" cap="none" spc="0" normalizeH="0" baseline="0" noProof="0" dirty="0">
                <a:ln>
                  <a:noFill/>
                </a:ln>
                <a:solidFill>
                  <a:srgbClr val="696969"/>
                </a:solidFill>
                <a:effectLst/>
                <a:uLnTx/>
                <a:uFillTx/>
                <a:latin typeface="Arial"/>
                <a:ea typeface="+mn-ea"/>
                <a:cs typeface="+mn-cs"/>
              </a:rPr>
            </a:br>
            <a:r>
              <a:rPr kumimoji="0" lang="en-GB" sz="1200" b="0" i="0" u="none" strike="noStrike" kern="1200" cap="none" spc="0" normalizeH="0" baseline="0" noProof="0" dirty="0">
                <a:ln>
                  <a:noFill/>
                </a:ln>
                <a:solidFill>
                  <a:srgbClr val="696969"/>
                </a:solidFill>
                <a:effectLst/>
                <a:uLnTx/>
                <a:uFillTx/>
                <a:latin typeface="Arial"/>
                <a:ea typeface="+mn-ea"/>
                <a:cs typeface="+mn-cs"/>
              </a:rPr>
              <a:t>1,700 partners in more than 100 countries</a:t>
            </a:r>
          </a:p>
        </p:txBody>
      </p:sp>
      <p:sp>
        <p:nvSpPr>
          <p:cNvPr id="15" name="Text Placeholder 2"/>
          <p:cNvSpPr txBox="1">
            <a:spLocks/>
          </p:cNvSpPr>
          <p:nvPr/>
        </p:nvSpPr>
        <p:spPr>
          <a:xfrm>
            <a:off x="6255751" y="3495773"/>
            <a:ext cx="2664131" cy="221599"/>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a:solidFill>
                  <a:schemeClr val="tx2"/>
                </a:solidFill>
              </a:rPr>
              <a:t>* FY 2016 $700M USD Revenue</a:t>
            </a:r>
          </a:p>
        </p:txBody>
      </p:sp>
      <p:sp>
        <p:nvSpPr>
          <p:cNvPr id="16" name="Text Placeholder 2"/>
          <p:cNvSpPr txBox="1">
            <a:spLocks/>
          </p:cNvSpPr>
          <p:nvPr/>
        </p:nvSpPr>
        <p:spPr>
          <a:xfrm>
            <a:off x="4394834" y="3487694"/>
            <a:ext cx="1275926" cy="403187"/>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defTabSz="457200" rtl="0" eaLnBrk="1" fontAlgn="auto" latinLnBrk="0" hangingPunct="1">
              <a:lnSpc>
                <a:spcPct val="110000"/>
              </a:lnSpc>
              <a:spcBef>
                <a:spcPts val="0"/>
              </a:spcBef>
              <a:spcAft>
                <a:spcPts val="500"/>
              </a:spcAft>
              <a:buClr>
                <a:srgbClr val="62AC1E"/>
              </a:buClr>
              <a:buSzTx/>
              <a:buFont typeface="Arial"/>
              <a:buNone/>
              <a:tabLst/>
              <a:defRPr/>
            </a:pPr>
            <a:r>
              <a:rPr kumimoji="0" lang="en-GB" sz="1200" b="0" i="0" u="none" strike="noStrike" kern="1200" cap="none" spc="0" normalizeH="0" baseline="0" noProof="0" dirty="0">
                <a:ln>
                  <a:noFill/>
                </a:ln>
                <a:solidFill>
                  <a:srgbClr val="696969"/>
                </a:solidFill>
                <a:effectLst/>
                <a:uLnTx/>
                <a:uFillTx/>
                <a:latin typeface="Arial"/>
                <a:ea typeface="+mn-ea"/>
                <a:cs typeface="+mn-cs"/>
              </a:rPr>
              <a:t>More than </a:t>
            </a:r>
            <a:r>
              <a:rPr kumimoji="0" lang="en-US" sz="1200" b="0" i="0" u="none" strike="noStrike" kern="1200" cap="none" spc="0" normalizeH="0" baseline="0" noProof="0" dirty="0">
                <a:ln>
                  <a:noFill/>
                </a:ln>
                <a:solidFill>
                  <a:srgbClr val="696969"/>
                </a:solidFill>
                <a:effectLst/>
                <a:uLnTx/>
                <a:uFillTx/>
                <a:latin typeface="Arial"/>
                <a:ea typeface="+mn-ea"/>
                <a:cs typeface="+mn-cs"/>
              </a:rPr>
              <a:t>2,400</a:t>
            </a:r>
            <a:br>
              <a:rPr kumimoji="0" lang="en-US" sz="1200" b="0" i="0" u="none" strike="noStrike" kern="1200" cap="none" spc="0" normalizeH="0" baseline="0" noProof="0" dirty="0">
                <a:ln>
                  <a:noFill/>
                </a:ln>
                <a:solidFill>
                  <a:srgbClr val="696969"/>
                </a:solidFill>
                <a:effectLst/>
                <a:uLnTx/>
                <a:uFillTx/>
                <a:latin typeface="Arial"/>
                <a:ea typeface="+mn-ea"/>
                <a:cs typeface="+mn-cs"/>
              </a:rPr>
            </a:br>
            <a:r>
              <a:rPr kumimoji="0" lang="en-US" sz="1200" b="0" i="0" u="none" strike="noStrike" kern="1200" cap="none" spc="0" normalizeH="0" baseline="0" noProof="0" dirty="0">
                <a:ln>
                  <a:noFill/>
                </a:ln>
                <a:solidFill>
                  <a:srgbClr val="696969"/>
                </a:solidFill>
                <a:effectLst/>
                <a:uLnTx/>
                <a:uFillTx/>
                <a:latin typeface="Arial"/>
                <a:ea typeface="+mn-ea"/>
                <a:cs typeface="+mn-cs"/>
              </a:rPr>
              <a:t>employees</a:t>
            </a:r>
          </a:p>
        </p:txBody>
      </p:sp>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7693" y="1833141"/>
            <a:ext cx="1526624" cy="1415325"/>
          </a:xfrm>
          <a:prstGeom prst="rect">
            <a:avLst/>
          </a:prstGeom>
        </p:spPr>
      </p:pic>
      <p:pic>
        <p:nvPicPr>
          <p:cNvPr id="18" name="Picture 1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090538" y="1484843"/>
            <a:ext cx="1579708" cy="1799483"/>
          </a:xfrm>
          <a:prstGeom prst="rect">
            <a:avLst/>
          </a:prstGeom>
        </p:spPr>
      </p:pic>
      <p:grpSp>
        <p:nvGrpSpPr>
          <p:cNvPr id="24" name="Group 23"/>
          <p:cNvGrpSpPr/>
          <p:nvPr/>
        </p:nvGrpSpPr>
        <p:grpSpPr>
          <a:xfrm>
            <a:off x="2482264" y="1744723"/>
            <a:ext cx="1306598" cy="1329712"/>
            <a:chOff x="2734311" y="1808956"/>
            <a:chExt cx="1306598" cy="1329712"/>
          </a:xfrm>
        </p:grpSpPr>
        <p:sp>
          <p:nvSpPr>
            <p:cNvPr id="20" name="Text Placeholder 2"/>
            <p:cNvSpPr txBox="1">
              <a:spLocks/>
            </p:cNvSpPr>
            <p:nvPr/>
          </p:nvSpPr>
          <p:spPr>
            <a:xfrm>
              <a:off x="2734311" y="1808956"/>
              <a:ext cx="1306598" cy="492443"/>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62AC1E"/>
                </a:buClr>
                <a:buSzTx/>
                <a:buFont typeface="Arial"/>
                <a:buNone/>
                <a:tabLst/>
                <a:defRPr/>
              </a:pPr>
              <a:r>
                <a:rPr kumimoji="0" lang="en-GB" sz="3200" b="1" i="0" u="none" strike="noStrike" kern="1200" cap="none" spc="0" normalizeH="0" baseline="0" noProof="0" dirty="0">
                  <a:ln>
                    <a:noFill/>
                  </a:ln>
                  <a:solidFill>
                    <a:srgbClr val="62AC1E"/>
                  </a:solidFill>
                  <a:effectLst/>
                  <a:uLnTx/>
                  <a:uFillTx/>
                  <a:latin typeface="Arial"/>
                  <a:ea typeface="+mn-ea"/>
                  <a:cs typeface="+mn-cs"/>
                </a:rPr>
                <a:t>45,000</a:t>
              </a:r>
            </a:p>
          </p:txBody>
        </p:sp>
        <p:sp>
          <p:nvSpPr>
            <p:cNvPr id="21" name="Text Placeholder 2"/>
            <p:cNvSpPr txBox="1">
              <a:spLocks/>
            </p:cNvSpPr>
            <p:nvPr/>
          </p:nvSpPr>
          <p:spPr>
            <a:xfrm>
              <a:off x="2734311" y="2231768"/>
              <a:ext cx="1306598" cy="492443"/>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62AC1E"/>
                </a:buClr>
                <a:buSzTx/>
                <a:buFont typeface="Arial"/>
                <a:buNone/>
                <a:tabLst/>
                <a:defRPr/>
              </a:pPr>
              <a:r>
                <a:rPr kumimoji="0" lang="en-GB" sz="3200" b="1" i="0" u="none" strike="noStrike" kern="1200" cap="none" spc="0" normalizeH="0" baseline="0" noProof="0" dirty="0">
                  <a:ln>
                    <a:noFill/>
                  </a:ln>
                  <a:solidFill>
                    <a:srgbClr val="62AC1E"/>
                  </a:solidFill>
                  <a:effectLst/>
                  <a:uLnTx/>
                  <a:uFillTx/>
                  <a:latin typeface="Arial"/>
                  <a:ea typeface="+mn-ea"/>
                  <a:cs typeface="+mn-cs"/>
                </a:rPr>
                <a:t>1,700</a:t>
              </a:r>
            </a:p>
          </p:txBody>
        </p:sp>
        <p:sp>
          <p:nvSpPr>
            <p:cNvPr id="22" name="Text Placeholder 2"/>
            <p:cNvSpPr txBox="1">
              <a:spLocks/>
            </p:cNvSpPr>
            <p:nvPr/>
          </p:nvSpPr>
          <p:spPr>
            <a:xfrm>
              <a:off x="2734311" y="2646225"/>
              <a:ext cx="1306598" cy="492443"/>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62AC1E"/>
                </a:buClr>
                <a:buSzTx/>
                <a:buFont typeface="Arial"/>
                <a:buNone/>
                <a:tabLst/>
                <a:defRPr/>
              </a:pPr>
              <a:r>
                <a:rPr kumimoji="0" lang="en-GB" sz="3200" b="1" i="0" u="none" strike="noStrike" kern="1200" cap="none" spc="0" normalizeH="0" baseline="0" noProof="0" dirty="0">
                  <a:ln>
                    <a:noFill/>
                  </a:ln>
                  <a:solidFill>
                    <a:srgbClr val="62AC1E"/>
                  </a:solidFill>
                  <a:effectLst/>
                  <a:uLnTx/>
                  <a:uFillTx/>
                  <a:latin typeface="Arial"/>
                  <a:ea typeface="+mn-ea"/>
                  <a:cs typeface="+mn-cs"/>
                </a:rPr>
                <a:t>100</a:t>
              </a:r>
            </a:p>
          </p:txBody>
        </p:sp>
      </p:grpSp>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1220" y="1203270"/>
            <a:ext cx="2575676" cy="2176884"/>
          </a:xfrm>
          <a:prstGeom prst="rect">
            <a:avLst/>
          </a:prstGeom>
        </p:spPr>
      </p:pic>
      <p:pic>
        <p:nvPicPr>
          <p:cNvPr id="5" name="Picture 4">
            <a:extLst>
              <a:ext uri="{FF2B5EF4-FFF2-40B4-BE49-F238E27FC236}">
                <a16:creationId xmlns:a16="http://schemas.microsoft.com/office/drawing/2014/main" id="{52252795-A74C-4EBE-BE90-35445D612F02}"/>
              </a:ext>
            </a:extLst>
          </p:cNvPr>
          <p:cNvPicPr>
            <a:picLocks noChangeAspect="1"/>
          </p:cNvPicPr>
          <p:nvPr/>
        </p:nvPicPr>
        <p:blipFill>
          <a:blip r:embed="rId6"/>
          <a:stretch>
            <a:fillRect/>
          </a:stretch>
        </p:blipFill>
        <p:spPr>
          <a:xfrm>
            <a:off x="3135563" y="271439"/>
            <a:ext cx="2790825" cy="914400"/>
          </a:xfrm>
          <a:prstGeom prst="rect">
            <a:avLst/>
          </a:prstGeom>
        </p:spPr>
      </p:pic>
    </p:spTree>
    <p:extLst>
      <p:ext uri="{BB962C8B-B14F-4D97-AF65-F5344CB8AC3E}">
        <p14:creationId xmlns:p14="http://schemas.microsoft.com/office/powerpoint/2010/main" val="1808955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2B6973E-0A79-4B4A-9FD5-70E706265BAF}"/>
              </a:ext>
            </a:extLst>
          </p:cNvPr>
          <p:cNvPicPr>
            <a:picLocks noChangeAspect="1"/>
          </p:cNvPicPr>
          <p:nvPr/>
        </p:nvPicPr>
        <p:blipFill>
          <a:blip r:embed="rId3"/>
          <a:stretch>
            <a:fillRect/>
          </a:stretch>
        </p:blipFill>
        <p:spPr>
          <a:xfrm>
            <a:off x="0" y="1253950"/>
            <a:ext cx="9144000" cy="1350992"/>
          </a:xfrm>
          <a:prstGeom prst="rect">
            <a:avLst/>
          </a:prstGeom>
        </p:spPr>
      </p:pic>
      <p:sp>
        <p:nvSpPr>
          <p:cNvPr id="7" name="Rectangle 6">
            <a:extLst>
              <a:ext uri="{FF2B5EF4-FFF2-40B4-BE49-F238E27FC236}">
                <a16:creationId xmlns:a16="http://schemas.microsoft.com/office/drawing/2014/main" id="{C736297F-5E13-48AA-A00E-20349D7A8D21}"/>
              </a:ext>
            </a:extLst>
          </p:cNvPr>
          <p:cNvSpPr/>
          <p:nvPr/>
        </p:nvSpPr>
        <p:spPr>
          <a:xfrm>
            <a:off x="2009552" y="3363260"/>
            <a:ext cx="5369443" cy="646331"/>
          </a:xfrm>
          <a:prstGeom prst="rect">
            <a:avLst/>
          </a:prstGeom>
        </p:spPr>
        <p:txBody>
          <a:bodyPr wrap="square">
            <a:spAutoFit/>
          </a:bodyPr>
          <a:lstStyle/>
          <a:p>
            <a:r>
              <a:rPr lang="en-US" dirty="0">
                <a:solidFill>
                  <a:srgbClr val="222222"/>
                </a:solidFill>
                <a:latin typeface="Arial" panose="020B0604020202020204" pitchFamily="34" charset="0"/>
              </a:rPr>
              <a:t>The discovery, interpretation, and communication of meaningful patterns in data.</a:t>
            </a:r>
            <a:endParaRPr lang="en-US" dirty="0"/>
          </a:p>
        </p:txBody>
      </p:sp>
    </p:spTree>
    <p:extLst>
      <p:ext uri="{BB962C8B-B14F-4D97-AF65-F5344CB8AC3E}">
        <p14:creationId xmlns:p14="http://schemas.microsoft.com/office/powerpoint/2010/main" val="413988485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7111"/>
            <a:ext cx="9144000" cy="5150612"/>
          </a:xfrm>
          <a:prstGeom prst="rect">
            <a:avLst/>
          </a:prstGeom>
        </p:spPr>
      </p:pic>
      <p:sp>
        <p:nvSpPr>
          <p:cNvPr id="6" name="Text Placeholder 3"/>
          <p:cNvSpPr txBox="1">
            <a:spLocks/>
          </p:cNvSpPr>
          <p:nvPr/>
        </p:nvSpPr>
        <p:spPr>
          <a:xfrm>
            <a:off x="0" y="208400"/>
            <a:ext cx="9144000" cy="75651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4800" b="1" dirty="0"/>
              <a:t>The coming flood of data</a:t>
            </a:r>
          </a:p>
        </p:txBody>
      </p:sp>
      <p:sp>
        <p:nvSpPr>
          <p:cNvPr id="7" name="Text Placeholder 3"/>
          <p:cNvSpPr txBox="1">
            <a:spLocks/>
          </p:cNvSpPr>
          <p:nvPr/>
        </p:nvSpPr>
        <p:spPr>
          <a:xfrm>
            <a:off x="254000" y="1785620"/>
            <a:ext cx="3183467" cy="105097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a:solidFill>
                  <a:schemeClr val="bg1"/>
                </a:solidFill>
              </a:rPr>
              <a:t>The rise of </a:t>
            </a:r>
            <a:r>
              <a:rPr lang="en-US" sz="2000" b="1" dirty="0">
                <a:solidFill>
                  <a:schemeClr val="bg1"/>
                </a:solidFill>
              </a:rPr>
              <a:t>connected things </a:t>
            </a:r>
            <a:r>
              <a:rPr lang="en-US" sz="2000" dirty="0">
                <a:solidFill>
                  <a:schemeClr val="bg1"/>
                </a:solidFill>
              </a:rPr>
              <a:t>and </a:t>
            </a:r>
            <a:r>
              <a:rPr lang="en-US" sz="2000" b="1" dirty="0">
                <a:solidFill>
                  <a:schemeClr val="bg1"/>
                </a:solidFill>
              </a:rPr>
              <a:t>machines</a:t>
            </a:r>
            <a:r>
              <a:rPr lang="en-US" sz="2000" dirty="0">
                <a:solidFill>
                  <a:schemeClr val="bg1"/>
                </a:solidFill>
              </a:rPr>
              <a:t> </a:t>
            </a:r>
            <a:br>
              <a:rPr lang="en-US" sz="2000" dirty="0">
                <a:solidFill>
                  <a:schemeClr val="bg1"/>
                </a:solidFill>
              </a:rPr>
            </a:br>
            <a:r>
              <a:rPr lang="en-US" sz="2000" dirty="0">
                <a:solidFill>
                  <a:schemeClr val="bg1"/>
                </a:solidFill>
              </a:rPr>
              <a:t>by 2020:</a:t>
            </a:r>
          </a:p>
        </p:txBody>
      </p:sp>
      <p:sp>
        <p:nvSpPr>
          <p:cNvPr id="8" name="Text Placeholder 3"/>
          <p:cNvSpPr txBox="1">
            <a:spLocks/>
          </p:cNvSpPr>
          <p:nvPr/>
        </p:nvSpPr>
        <p:spPr>
          <a:xfrm>
            <a:off x="5843474" y="1785620"/>
            <a:ext cx="3183467" cy="105097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a:solidFill>
                  <a:schemeClr val="bg1"/>
                </a:solidFill>
              </a:rPr>
              <a:t>Generating </a:t>
            </a:r>
            <a:r>
              <a:rPr lang="en-US" sz="2000" b="1" dirty="0">
                <a:solidFill>
                  <a:schemeClr val="bg1"/>
                </a:solidFill>
              </a:rPr>
              <a:t>tremendous amounts of data </a:t>
            </a:r>
          </a:p>
          <a:p>
            <a:pPr marL="0" indent="0">
              <a:buFont typeface="Arial"/>
              <a:buNone/>
            </a:pPr>
            <a:r>
              <a:rPr lang="en-US" sz="2000" dirty="0">
                <a:solidFill>
                  <a:schemeClr val="bg1"/>
                </a:solidFill>
              </a:rPr>
              <a:t>every day in 2020</a:t>
            </a:r>
            <a:r>
              <a:rPr lang="en-US" sz="2000" b="1" dirty="0">
                <a:solidFill>
                  <a:schemeClr val="bg1"/>
                </a:solidFill>
              </a:rPr>
              <a:t>:</a:t>
            </a:r>
          </a:p>
        </p:txBody>
      </p:sp>
      <p:sp>
        <p:nvSpPr>
          <p:cNvPr id="9" name="Text Placeholder 3"/>
          <p:cNvSpPr txBox="1">
            <a:spLocks/>
          </p:cNvSpPr>
          <p:nvPr/>
        </p:nvSpPr>
        <p:spPr>
          <a:xfrm>
            <a:off x="289544" y="2836598"/>
            <a:ext cx="2641600"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4000" b="1" dirty="0">
                <a:solidFill>
                  <a:schemeClr val="accent2"/>
                </a:solidFill>
              </a:rPr>
              <a:t>50B</a:t>
            </a:r>
            <a:r>
              <a:rPr lang="en-US" sz="4000" b="1" dirty="0">
                <a:solidFill>
                  <a:schemeClr val="bg1"/>
                </a:solidFill>
              </a:rPr>
              <a:t> </a:t>
            </a:r>
            <a:r>
              <a:rPr lang="en-US" sz="1600" dirty="0">
                <a:solidFill>
                  <a:schemeClr val="bg1"/>
                </a:solidFill>
              </a:rPr>
              <a:t>DEVICES</a:t>
            </a:r>
          </a:p>
        </p:txBody>
      </p:sp>
      <p:sp>
        <p:nvSpPr>
          <p:cNvPr id="10" name="Text Placeholder 3"/>
          <p:cNvSpPr txBox="1">
            <a:spLocks/>
          </p:cNvSpPr>
          <p:nvPr/>
        </p:nvSpPr>
        <p:spPr>
          <a:xfrm>
            <a:off x="289544" y="3401144"/>
            <a:ext cx="3285067"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4000" b="1" dirty="0">
                <a:solidFill>
                  <a:schemeClr val="accent2"/>
                </a:solidFill>
              </a:rPr>
              <a:t>212B</a:t>
            </a:r>
            <a:r>
              <a:rPr lang="en-US" sz="4000" b="1" dirty="0">
                <a:solidFill>
                  <a:schemeClr val="bg1"/>
                </a:solidFill>
              </a:rPr>
              <a:t> </a:t>
            </a:r>
            <a:r>
              <a:rPr lang="en-US" sz="1600" dirty="0">
                <a:solidFill>
                  <a:schemeClr val="bg1"/>
                </a:solidFill>
              </a:rPr>
              <a:t>SENSORS</a:t>
            </a:r>
          </a:p>
        </p:txBody>
      </p:sp>
      <p:grpSp>
        <p:nvGrpSpPr>
          <p:cNvPr id="14" name="Group 13"/>
          <p:cNvGrpSpPr/>
          <p:nvPr/>
        </p:nvGrpSpPr>
        <p:grpSpPr>
          <a:xfrm>
            <a:off x="322674" y="3951788"/>
            <a:ext cx="4234070" cy="1191713"/>
            <a:chOff x="854397" y="3854485"/>
            <a:chExt cx="4234070" cy="1191713"/>
          </a:xfrm>
        </p:grpSpPr>
        <p:sp>
          <p:nvSpPr>
            <p:cNvPr id="12" name="Text Placeholder 3"/>
            <p:cNvSpPr txBox="1">
              <a:spLocks/>
            </p:cNvSpPr>
            <p:nvPr/>
          </p:nvSpPr>
          <p:spPr>
            <a:xfrm>
              <a:off x="854397" y="3854485"/>
              <a:ext cx="3285067"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4000" b="1" dirty="0">
                  <a:solidFill>
                    <a:schemeClr val="accent2"/>
                  </a:solidFill>
                </a:rPr>
                <a:t>47% </a:t>
              </a:r>
              <a:r>
                <a:rPr lang="en-US" sz="1600" dirty="0">
                  <a:solidFill>
                    <a:schemeClr val="bg1"/>
                  </a:solidFill>
                </a:rPr>
                <a:t>CONNECTIONS</a:t>
              </a:r>
            </a:p>
          </p:txBody>
        </p:sp>
        <p:sp>
          <p:nvSpPr>
            <p:cNvPr id="13" name="Text Placeholder 3"/>
            <p:cNvSpPr txBox="1">
              <a:spLocks/>
            </p:cNvSpPr>
            <p:nvPr/>
          </p:nvSpPr>
          <p:spPr>
            <a:xfrm>
              <a:off x="912926" y="4353312"/>
              <a:ext cx="4175541"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600" dirty="0">
                  <a:solidFill>
                    <a:schemeClr val="bg1"/>
                  </a:solidFill>
                </a:rPr>
                <a:t>WILL BE MACHINE TO MACHINE</a:t>
              </a:r>
            </a:p>
          </p:txBody>
        </p:sp>
      </p:grpSp>
      <p:sp>
        <p:nvSpPr>
          <p:cNvPr id="15" name="Text Placeholder 3"/>
          <p:cNvSpPr txBox="1">
            <a:spLocks/>
          </p:cNvSpPr>
          <p:nvPr/>
        </p:nvSpPr>
        <p:spPr>
          <a:xfrm>
            <a:off x="5543579" y="2895858"/>
            <a:ext cx="1882709"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3000" b="1" dirty="0">
                <a:solidFill>
                  <a:schemeClr val="accent2"/>
                </a:solidFill>
              </a:rPr>
              <a:t>1.5 GB</a:t>
            </a:r>
            <a:endParaRPr lang="en-US" sz="3000" dirty="0">
              <a:solidFill>
                <a:schemeClr val="bg1"/>
              </a:solidFill>
            </a:endParaRPr>
          </a:p>
        </p:txBody>
      </p:sp>
      <p:sp>
        <p:nvSpPr>
          <p:cNvPr id="20" name="Text Placeholder 3"/>
          <p:cNvSpPr txBox="1">
            <a:spLocks/>
          </p:cNvSpPr>
          <p:nvPr/>
        </p:nvSpPr>
        <p:spPr>
          <a:xfrm>
            <a:off x="7280805" y="2973386"/>
            <a:ext cx="1471829"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solidFill>
                  <a:schemeClr val="bg1"/>
                </a:solidFill>
              </a:rPr>
              <a:t>INTERNET USERS</a:t>
            </a:r>
          </a:p>
          <a:p>
            <a:pPr marL="0" indent="0">
              <a:buNone/>
            </a:pPr>
            <a:r>
              <a:rPr lang="en-US" sz="1000" dirty="0">
                <a:solidFill>
                  <a:schemeClr val="bg1"/>
                </a:solidFill>
              </a:rPr>
              <a:t>PER DAY</a:t>
            </a:r>
          </a:p>
        </p:txBody>
      </p:sp>
      <p:sp>
        <p:nvSpPr>
          <p:cNvPr id="21" name="Text Placeholder 3"/>
          <p:cNvSpPr txBox="1">
            <a:spLocks/>
          </p:cNvSpPr>
          <p:nvPr/>
        </p:nvSpPr>
        <p:spPr>
          <a:xfrm>
            <a:off x="4986304" y="3354146"/>
            <a:ext cx="2439985"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3000" b="1" dirty="0">
                <a:solidFill>
                  <a:schemeClr val="accent2"/>
                </a:solidFill>
              </a:rPr>
              <a:t>4,000 GB</a:t>
            </a:r>
            <a:endParaRPr lang="en-US" sz="3000" dirty="0">
              <a:solidFill>
                <a:schemeClr val="bg1"/>
              </a:solidFill>
            </a:endParaRPr>
          </a:p>
        </p:txBody>
      </p:sp>
      <p:sp>
        <p:nvSpPr>
          <p:cNvPr id="22" name="Text Placeholder 3"/>
          <p:cNvSpPr txBox="1">
            <a:spLocks/>
          </p:cNvSpPr>
          <p:nvPr/>
        </p:nvSpPr>
        <p:spPr>
          <a:xfrm>
            <a:off x="7280805" y="3431674"/>
            <a:ext cx="1471829"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solidFill>
                  <a:schemeClr val="bg1"/>
                </a:solidFill>
              </a:rPr>
              <a:t>SELF-DRIVING CARS</a:t>
            </a:r>
          </a:p>
          <a:p>
            <a:pPr marL="0" indent="0">
              <a:buNone/>
            </a:pPr>
            <a:r>
              <a:rPr lang="en-US" sz="1000" dirty="0">
                <a:solidFill>
                  <a:schemeClr val="bg1"/>
                </a:solidFill>
              </a:rPr>
              <a:t>PER DAY</a:t>
            </a:r>
          </a:p>
        </p:txBody>
      </p:sp>
      <p:sp>
        <p:nvSpPr>
          <p:cNvPr id="23" name="Text Placeholder 3"/>
          <p:cNvSpPr txBox="1">
            <a:spLocks/>
          </p:cNvSpPr>
          <p:nvPr/>
        </p:nvSpPr>
        <p:spPr>
          <a:xfrm>
            <a:off x="4727566" y="3850413"/>
            <a:ext cx="2698724"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3000" b="1" dirty="0">
                <a:solidFill>
                  <a:schemeClr val="accent2"/>
                </a:solidFill>
              </a:rPr>
              <a:t>40,000 GB</a:t>
            </a:r>
            <a:endParaRPr lang="en-US" sz="3000" dirty="0">
              <a:solidFill>
                <a:schemeClr val="bg1"/>
              </a:solidFill>
            </a:endParaRPr>
          </a:p>
        </p:txBody>
      </p:sp>
      <p:sp>
        <p:nvSpPr>
          <p:cNvPr id="24" name="Text Placeholder 3"/>
          <p:cNvSpPr txBox="1">
            <a:spLocks/>
          </p:cNvSpPr>
          <p:nvPr/>
        </p:nvSpPr>
        <p:spPr>
          <a:xfrm>
            <a:off x="7280805" y="3927941"/>
            <a:ext cx="1745295"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solidFill>
                  <a:schemeClr val="bg1"/>
                </a:solidFill>
              </a:rPr>
              <a:t>CONNECTED PLANES</a:t>
            </a:r>
          </a:p>
          <a:p>
            <a:pPr marL="0" indent="0">
              <a:buNone/>
            </a:pPr>
            <a:r>
              <a:rPr lang="en-US" sz="1000" dirty="0">
                <a:solidFill>
                  <a:schemeClr val="bg1"/>
                </a:solidFill>
              </a:rPr>
              <a:t>PER DAY</a:t>
            </a:r>
          </a:p>
        </p:txBody>
      </p:sp>
      <p:sp>
        <p:nvSpPr>
          <p:cNvPr id="25" name="Text Placeholder 3"/>
          <p:cNvSpPr txBox="1">
            <a:spLocks/>
          </p:cNvSpPr>
          <p:nvPr/>
        </p:nvSpPr>
        <p:spPr>
          <a:xfrm>
            <a:off x="3951314" y="4313827"/>
            <a:ext cx="3474976"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3000" b="1" dirty="0">
                <a:solidFill>
                  <a:schemeClr val="accent2"/>
                </a:solidFill>
              </a:rPr>
              <a:t>1 MILLION GB</a:t>
            </a:r>
            <a:endParaRPr lang="en-US" sz="3000" dirty="0">
              <a:solidFill>
                <a:schemeClr val="bg1"/>
              </a:solidFill>
            </a:endParaRPr>
          </a:p>
        </p:txBody>
      </p:sp>
      <p:sp>
        <p:nvSpPr>
          <p:cNvPr id="26" name="Text Placeholder 3"/>
          <p:cNvSpPr txBox="1">
            <a:spLocks/>
          </p:cNvSpPr>
          <p:nvPr/>
        </p:nvSpPr>
        <p:spPr>
          <a:xfrm>
            <a:off x="7280805" y="4391355"/>
            <a:ext cx="1745295" cy="6928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solidFill>
                  <a:schemeClr val="bg1"/>
                </a:solidFill>
              </a:rPr>
              <a:t>CONNECTED FACTORY</a:t>
            </a:r>
          </a:p>
          <a:p>
            <a:pPr marL="0" indent="0">
              <a:buNone/>
            </a:pPr>
            <a:r>
              <a:rPr lang="en-US" sz="1000" dirty="0">
                <a:solidFill>
                  <a:schemeClr val="bg1"/>
                </a:solidFill>
              </a:rPr>
              <a:t>PER DAY</a:t>
            </a:r>
          </a:p>
        </p:txBody>
      </p:sp>
      <p:sp>
        <p:nvSpPr>
          <p:cNvPr id="4" name="TextBox 3"/>
          <p:cNvSpPr txBox="1"/>
          <p:nvPr/>
        </p:nvSpPr>
        <p:spPr>
          <a:xfrm>
            <a:off x="6049750" y="861177"/>
            <a:ext cx="2252540" cy="246221"/>
          </a:xfrm>
          <a:prstGeom prst="rect">
            <a:avLst/>
          </a:prstGeom>
          <a:noFill/>
        </p:spPr>
        <p:txBody>
          <a:bodyPr wrap="none" rtlCol="0">
            <a:spAutoFit/>
          </a:bodyPr>
          <a:lstStyle/>
          <a:p>
            <a:r>
              <a:rPr lang="en-US" sz="1000" dirty="0"/>
              <a:t>Source:  Intel (August 2016 webinar)</a:t>
            </a:r>
          </a:p>
        </p:txBody>
      </p:sp>
    </p:spTree>
    <p:extLst>
      <p:ext uri="{BB962C8B-B14F-4D97-AF65-F5344CB8AC3E}">
        <p14:creationId xmlns:p14="http://schemas.microsoft.com/office/powerpoint/2010/main" val="3872197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707B3A-C7D4-4371-9A30-4061E23CAEC5}"/>
              </a:ext>
            </a:extLst>
          </p:cNvPr>
          <p:cNvPicPr>
            <a:picLocks noChangeAspect="1"/>
          </p:cNvPicPr>
          <p:nvPr/>
        </p:nvPicPr>
        <p:blipFill>
          <a:blip r:embed="rId3"/>
          <a:stretch>
            <a:fillRect/>
          </a:stretch>
        </p:blipFill>
        <p:spPr>
          <a:xfrm>
            <a:off x="0" y="1259086"/>
            <a:ext cx="9144000" cy="2625328"/>
          </a:xfrm>
          <a:prstGeom prst="rect">
            <a:avLst/>
          </a:prstGeom>
        </p:spPr>
      </p:pic>
    </p:spTree>
    <p:extLst>
      <p:ext uri="{BB962C8B-B14F-4D97-AF65-F5344CB8AC3E}">
        <p14:creationId xmlns:p14="http://schemas.microsoft.com/office/powerpoint/2010/main" val="37824928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_a.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412999"/>
            <a:ext cx="9144000" cy="2730500"/>
          </a:xfrm>
          <a:prstGeom prst="rect">
            <a:avLst/>
          </a:prstGeom>
        </p:spPr>
      </p:pic>
      <p:sp>
        <p:nvSpPr>
          <p:cNvPr id="7" name="Text Placeholder 2"/>
          <p:cNvSpPr txBox="1">
            <a:spLocks/>
          </p:cNvSpPr>
          <p:nvPr/>
        </p:nvSpPr>
        <p:spPr>
          <a:xfrm>
            <a:off x="1523528" y="3014585"/>
            <a:ext cx="453674" cy="161583"/>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storage</a:t>
            </a:r>
          </a:p>
        </p:txBody>
      </p:sp>
      <p:sp>
        <p:nvSpPr>
          <p:cNvPr id="8" name="Text Placeholder 2"/>
          <p:cNvSpPr txBox="1">
            <a:spLocks/>
          </p:cNvSpPr>
          <p:nvPr/>
        </p:nvSpPr>
        <p:spPr>
          <a:xfrm>
            <a:off x="2907492" y="2438176"/>
            <a:ext cx="949687" cy="263918"/>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automated </a:t>
            </a:r>
            <a:br>
              <a:rPr kumimoji="0" lang="en-GB" sz="1050" b="0" i="0" u="none" strike="noStrike" kern="1200" cap="none" spc="0" normalizeH="0" baseline="0" noProof="0" dirty="0">
                <a:ln>
                  <a:noFill/>
                </a:ln>
                <a:solidFill>
                  <a:srgbClr val="797979"/>
                </a:solidFill>
                <a:effectLst/>
                <a:uLnTx/>
                <a:uFillTx/>
                <a:latin typeface="+mn-lt"/>
                <a:ea typeface="+mn-ea"/>
                <a:cs typeface="+mn-cs"/>
              </a:rPr>
            </a:br>
            <a:r>
              <a:rPr kumimoji="0" lang="en-GB" sz="1050" b="0" i="0" u="none" strike="noStrike" kern="1200" cap="none" spc="0" normalizeH="0" baseline="0" noProof="0" dirty="0">
                <a:ln>
                  <a:noFill/>
                </a:ln>
                <a:solidFill>
                  <a:srgbClr val="797979"/>
                </a:solidFill>
                <a:effectLst/>
                <a:uLnTx/>
                <a:uFillTx/>
                <a:latin typeface="+mn-lt"/>
                <a:ea typeface="+mn-ea"/>
                <a:cs typeface="+mn-cs"/>
              </a:rPr>
              <a:t>pre analysis</a:t>
            </a:r>
          </a:p>
        </p:txBody>
      </p:sp>
      <p:sp>
        <p:nvSpPr>
          <p:cNvPr id="9" name="Text Placeholder 2"/>
          <p:cNvSpPr txBox="1">
            <a:spLocks/>
          </p:cNvSpPr>
          <p:nvPr/>
        </p:nvSpPr>
        <p:spPr>
          <a:xfrm>
            <a:off x="5773413" y="2924401"/>
            <a:ext cx="949687" cy="134652"/>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reporting</a:t>
            </a:r>
          </a:p>
        </p:txBody>
      </p:sp>
      <p:sp>
        <p:nvSpPr>
          <p:cNvPr id="10" name="Text Placeholder 2"/>
          <p:cNvSpPr txBox="1">
            <a:spLocks/>
          </p:cNvSpPr>
          <p:nvPr/>
        </p:nvSpPr>
        <p:spPr>
          <a:xfrm>
            <a:off x="7185483" y="3176168"/>
            <a:ext cx="949687" cy="134652"/>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mobility</a:t>
            </a:r>
          </a:p>
        </p:txBody>
      </p:sp>
      <p:sp>
        <p:nvSpPr>
          <p:cNvPr id="11" name="Text Placeholder 2"/>
          <p:cNvSpPr txBox="1">
            <a:spLocks/>
          </p:cNvSpPr>
          <p:nvPr/>
        </p:nvSpPr>
        <p:spPr>
          <a:xfrm>
            <a:off x="7904052" y="3953175"/>
            <a:ext cx="949687" cy="263918"/>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embedded</a:t>
            </a:r>
            <a:br>
              <a:rPr kumimoji="0" lang="en-GB" sz="1050" b="0" i="0" u="none" strike="noStrike" kern="1200" cap="none" spc="0" normalizeH="0" baseline="0" noProof="0" dirty="0">
                <a:ln>
                  <a:noFill/>
                </a:ln>
                <a:solidFill>
                  <a:srgbClr val="797979"/>
                </a:solidFill>
                <a:effectLst/>
                <a:uLnTx/>
                <a:uFillTx/>
                <a:latin typeface="+mn-lt"/>
                <a:ea typeface="+mn-ea"/>
                <a:cs typeface="+mn-cs"/>
              </a:rPr>
            </a:br>
            <a:r>
              <a:rPr kumimoji="0" lang="en-GB" sz="1050" b="0" i="0" u="none" strike="noStrike" kern="1200" cap="none" spc="0" normalizeH="0" baseline="0" noProof="0" dirty="0">
                <a:ln>
                  <a:noFill/>
                </a:ln>
                <a:solidFill>
                  <a:srgbClr val="797979"/>
                </a:solidFill>
                <a:effectLst/>
                <a:uLnTx/>
                <a:uFillTx/>
                <a:latin typeface="+mn-lt"/>
                <a:ea typeface="+mn-ea"/>
                <a:cs typeface="+mn-cs"/>
              </a:rPr>
              <a:t>analytics</a:t>
            </a:r>
          </a:p>
        </p:txBody>
      </p:sp>
      <p:sp>
        <p:nvSpPr>
          <p:cNvPr id="12" name="Text Placeholder 2"/>
          <p:cNvSpPr txBox="1">
            <a:spLocks/>
          </p:cNvSpPr>
          <p:nvPr/>
        </p:nvSpPr>
        <p:spPr>
          <a:xfrm>
            <a:off x="6475269" y="3568848"/>
            <a:ext cx="949687" cy="263918"/>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collaboration</a:t>
            </a:r>
            <a:br>
              <a:rPr kumimoji="0" lang="en-GB" sz="1050" b="0" i="0" u="none" strike="noStrike" kern="1200" cap="none" spc="0" normalizeH="0" baseline="0" noProof="0" dirty="0">
                <a:ln>
                  <a:noFill/>
                </a:ln>
                <a:solidFill>
                  <a:srgbClr val="797979"/>
                </a:solidFill>
                <a:effectLst/>
                <a:uLnTx/>
                <a:uFillTx/>
                <a:latin typeface="+mn-lt"/>
                <a:ea typeface="+mn-ea"/>
                <a:cs typeface="+mn-cs"/>
              </a:rPr>
            </a:br>
            <a:r>
              <a:rPr kumimoji="0" lang="en-GB" sz="1050" b="0" i="0" u="none" strike="noStrike" kern="1200" cap="none" spc="0" normalizeH="0" baseline="0" noProof="0" dirty="0">
                <a:ln>
                  <a:noFill/>
                </a:ln>
                <a:solidFill>
                  <a:srgbClr val="797979"/>
                </a:solidFill>
                <a:effectLst/>
                <a:uLnTx/>
                <a:uFillTx/>
                <a:latin typeface="+mn-lt"/>
                <a:ea typeface="+mn-ea"/>
                <a:cs typeface="+mn-cs"/>
              </a:rPr>
              <a:t>and sharing</a:t>
            </a:r>
          </a:p>
        </p:txBody>
      </p:sp>
      <p:sp>
        <p:nvSpPr>
          <p:cNvPr id="13" name="Text Placeholder 2"/>
          <p:cNvSpPr txBox="1">
            <a:spLocks/>
          </p:cNvSpPr>
          <p:nvPr/>
        </p:nvSpPr>
        <p:spPr>
          <a:xfrm>
            <a:off x="5054844" y="3325386"/>
            <a:ext cx="949687" cy="263918"/>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analytic</a:t>
            </a:r>
            <a:br>
              <a:rPr kumimoji="0" lang="en-GB" sz="1050" b="0" i="0" u="none" strike="noStrike" kern="1200" cap="none" spc="0" normalizeH="0" baseline="0" noProof="0" dirty="0">
                <a:ln>
                  <a:noFill/>
                </a:ln>
                <a:solidFill>
                  <a:srgbClr val="797979"/>
                </a:solidFill>
                <a:effectLst/>
                <a:uLnTx/>
                <a:uFillTx/>
                <a:latin typeface="+mn-lt"/>
                <a:ea typeface="+mn-ea"/>
                <a:cs typeface="+mn-cs"/>
              </a:rPr>
            </a:br>
            <a:r>
              <a:rPr kumimoji="0" lang="en-GB" sz="1050" b="0" i="0" u="none" strike="noStrike" kern="1200" cap="none" spc="0" normalizeH="0" baseline="0" noProof="0" dirty="0">
                <a:ln>
                  <a:noFill/>
                </a:ln>
                <a:solidFill>
                  <a:srgbClr val="797979"/>
                </a:solidFill>
                <a:effectLst/>
                <a:uLnTx/>
                <a:uFillTx/>
                <a:latin typeface="+mn-lt"/>
                <a:ea typeface="+mn-ea"/>
                <a:cs typeface="+mn-cs"/>
              </a:rPr>
              <a:t>apps</a:t>
            </a:r>
          </a:p>
        </p:txBody>
      </p:sp>
      <p:sp>
        <p:nvSpPr>
          <p:cNvPr id="14" name="Text Placeholder 2"/>
          <p:cNvSpPr txBox="1">
            <a:spLocks/>
          </p:cNvSpPr>
          <p:nvPr/>
        </p:nvSpPr>
        <p:spPr>
          <a:xfrm>
            <a:off x="3676194" y="3589304"/>
            <a:ext cx="1061348" cy="263918"/>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high performance</a:t>
            </a:r>
            <a:br>
              <a:rPr kumimoji="0" lang="en-GB" sz="1050" b="0" i="0" u="none" strike="noStrike" kern="1200" cap="none" spc="0" normalizeH="0" baseline="0" noProof="0" dirty="0">
                <a:ln>
                  <a:noFill/>
                </a:ln>
                <a:solidFill>
                  <a:srgbClr val="797979"/>
                </a:solidFill>
                <a:effectLst/>
                <a:uLnTx/>
                <a:uFillTx/>
                <a:latin typeface="+mn-lt"/>
                <a:ea typeface="+mn-ea"/>
                <a:cs typeface="+mn-cs"/>
              </a:rPr>
            </a:br>
            <a:r>
              <a:rPr kumimoji="0" lang="en-GB" sz="1050" b="0" i="0" u="none" strike="noStrike" kern="1200" cap="none" spc="0" normalizeH="0" baseline="0" noProof="0" dirty="0">
                <a:ln>
                  <a:noFill/>
                </a:ln>
                <a:solidFill>
                  <a:srgbClr val="797979"/>
                </a:solidFill>
                <a:effectLst/>
                <a:uLnTx/>
                <a:uFillTx/>
                <a:latin typeface="+mn-lt"/>
                <a:ea typeface="+mn-ea"/>
                <a:cs typeface="+mn-cs"/>
              </a:rPr>
              <a:t>databases</a:t>
            </a:r>
          </a:p>
        </p:txBody>
      </p:sp>
      <p:sp>
        <p:nvSpPr>
          <p:cNvPr id="15" name="Text Placeholder 2"/>
          <p:cNvSpPr txBox="1">
            <a:spLocks/>
          </p:cNvSpPr>
          <p:nvPr/>
        </p:nvSpPr>
        <p:spPr>
          <a:xfrm>
            <a:off x="2122081" y="3414173"/>
            <a:ext cx="1061348" cy="134652"/>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preparation</a:t>
            </a:r>
          </a:p>
        </p:txBody>
      </p:sp>
      <p:sp>
        <p:nvSpPr>
          <p:cNvPr id="16" name="Text Placeholder 2"/>
          <p:cNvSpPr txBox="1">
            <a:spLocks/>
          </p:cNvSpPr>
          <p:nvPr/>
        </p:nvSpPr>
        <p:spPr>
          <a:xfrm>
            <a:off x="300592" y="3718570"/>
            <a:ext cx="1061348" cy="134652"/>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50" b="0" i="0" u="none" strike="noStrike" kern="1200" cap="none" spc="0" normalizeH="0" baseline="0" noProof="0" dirty="0">
                <a:ln>
                  <a:noFill/>
                </a:ln>
                <a:solidFill>
                  <a:srgbClr val="797979"/>
                </a:solidFill>
                <a:effectLst/>
                <a:uLnTx/>
                <a:uFillTx/>
                <a:latin typeface="+mn-lt"/>
                <a:ea typeface="+mn-ea"/>
                <a:cs typeface="+mn-cs"/>
              </a:rPr>
              <a:t>acquisition</a:t>
            </a:r>
          </a:p>
        </p:txBody>
      </p:sp>
      <p:sp>
        <p:nvSpPr>
          <p:cNvPr id="17" name="Text Placeholder 2"/>
          <p:cNvSpPr txBox="1">
            <a:spLocks/>
          </p:cNvSpPr>
          <p:nvPr/>
        </p:nvSpPr>
        <p:spPr>
          <a:xfrm>
            <a:off x="4411476" y="2646090"/>
            <a:ext cx="1220100" cy="123111"/>
          </a:xfrm>
          <a:prstGeom prst="rect">
            <a:avLst/>
          </a:prstGeom>
        </p:spPr>
        <p:txBody>
          <a:bodyPr wrap="square" lIns="0" tIns="0" rIns="0" bIns="0">
            <a:spAutoFit/>
          </a:bodyPr>
          <a:lstStyle>
            <a:lvl1pPr marL="169863" indent="-169863"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1pPr>
            <a:lvl2pPr marL="455613" indent="-230188" algn="l" defTabSz="457200" rtl="0" eaLnBrk="1" latinLnBrk="0" hangingPunct="1">
              <a:lnSpc>
                <a:spcPct val="120000"/>
              </a:lnSpc>
              <a:spcBef>
                <a:spcPct val="20000"/>
              </a:spcBef>
              <a:buClr>
                <a:schemeClr val="accent1"/>
              </a:buClr>
              <a:buFont typeface="Arial"/>
              <a:buChar char="–"/>
              <a:defRPr sz="1800" kern="1200" baseline="0">
                <a:solidFill>
                  <a:schemeClr val="bg2"/>
                </a:solidFill>
                <a:latin typeface="+mn-lt"/>
                <a:ea typeface="+mn-ea"/>
                <a:cs typeface="+mn-cs"/>
              </a:defRPr>
            </a:lvl2pPr>
            <a:lvl3pPr marL="11430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3pPr>
            <a:lvl4pPr marL="16002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4pPr>
            <a:lvl5pPr marL="2057400" indent="-228600" algn="l" defTabSz="457200" rtl="0" eaLnBrk="1" latinLnBrk="0" hangingPunct="1">
              <a:lnSpc>
                <a:spcPct val="120000"/>
              </a:lnSpc>
              <a:spcBef>
                <a:spcPct val="20000"/>
              </a:spcBef>
              <a:buFont typeface="Arial"/>
              <a:buChar char="»"/>
              <a:defRPr sz="1600"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
                <a:schemeClr val="accent1"/>
              </a:buClr>
              <a:buSzTx/>
              <a:buFont typeface="Arial"/>
              <a:buNone/>
              <a:tabLst/>
              <a:defRPr/>
            </a:pPr>
            <a:r>
              <a:rPr kumimoji="0" lang="en-GB" sz="1000" i="0" u="none" strike="noStrike" kern="1200" cap="none" spc="0" normalizeH="0" baseline="0" noProof="0" dirty="0">
                <a:ln>
                  <a:noFill/>
                </a:ln>
                <a:solidFill>
                  <a:schemeClr val="tx2"/>
                </a:solidFill>
                <a:effectLst/>
                <a:uLnTx/>
                <a:uFillTx/>
                <a:latin typeface="+mn-lt"/>
                <a:ea typeface="+mn-ea"/>
                <a:cs typeface="+mn-cs"/>
              </a:rPr>
              <a:t>VISUALIZATION</a:t>
            </a:r>
          </a:p>
        </p:txBody>
      </p:sp>
      <p:sp>
        <p:nvSpPr>
          <p:cNvPr id="2" name="Title 1"/>
          <p:cNvSpPr>
            <a:spLocks noGrp="1"/>
          </p:cNvSpPr>
          <p:nvPr>
            <p:ph type="title" idx="4294967295"/>
          </p:nvPr>
        </p:nvSpPr>
        <p:spPr>
          <a:xfrm>
            <a:off x="-96592" y="949442"/>
            <a:ext cx="9144000" cy="368300"/>
          </a:xfrm>
          <a:prstGeom prst="rect">
            <a:avLst/>
          </a:prstGeom>
        </p:spPr>
        <p:txBody>
          <a:bodyPr/>
          <a:lstStyle/>
          <a:p>
            <a:pPr lvl="0" defTabSz="914400">
              <a:spcBef>
                <a:spcPts val="0"/>
              </a:spcBef>
              <a:defRPr/>
            </a:pPr>
            <a:r>
              <a:rPr lang="en-US" sz="2400" kern="0" dirty="0">
                <a:solidFill>
                  <a:schemeClr val="tx2"/>
                </a:solidFill>
              </a:rPr>
              <a:t>There is a broad spectrum of needs and analytics use cases across any business, all of which are important</a:t>
            </a:r>
          </a:p>
        </p:txBody>
      </p:sp>
      <p:sp>
        <p:nvSpPr>
          <p:cNvPr id="18" name="TextBox 17"/>
          <p:cNvSpPr txBox="1"/>
          <p:nvPr/>
        </p:nvSpPr>
        <p:spPr>
          <a:xfrm>
            <a:off x="690893" y="4913780"/>
            <a:ext cx="5365081" cy="9233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600" b="0" i="1" u="none" strike="noStrike" kern="0" cap="none" spc="0" normalizeH="0" baseline="0" noProof="0" dirty="0">
                <a:ln>
                  <a:noFill/>
                </a:ln>
                <a:solidFill>
                  <a:srgbClr val="696969"/>
                </a:solidFill>
                <a:effectLst/>
                <a:uLnTx/>
                <a:uFillTx/>
              </a:rPr>
              <a:t>Source: “The Digital Universe of Opportunities: Rich Data and the Increasing Value of the Internet of Things” – April 2014</a:t>
            </a:r>
          </a:p>
        </p:txBody>
      </p:sp>
    </p:spTree>
    <p:extLst>
      <p:ext uri="{BB962C8B-B14F-4D97-AF65-F5344CB8AC3E}">
        <p14:creationId xmlns:p14="http://schemas.microsoft.com/office/powerpoint/2010/main" val="1343537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553960"/>
            <a:ext cx="9144000" cy="369332"/>
          </a:xfrm>
        </p:spPr>
        <p:txBody>
          <a:bodyPr/>
          <a:lstStyle/>
          <a:p>
            <a:r>
              <a:rPr lang="en-GB" dirty="0"/>
              <a:t>Qlik</a:t>
            </a:r>
            <a:r>
              <a:rPr lang="en-US" baseline="30000" dirty="0">
                <a:solidFill>
                  <a:srgbClr val="696969"/>
                </a:solidFill>
              </a:rPr>
              <a:t>®</a:t>
            </a:r>
            <a:r>
              <a:rPr lang="en-GB" dirty="0"/>
              <a:t> Visual Analytics Platform</a:t>
            </a:r>
          </a:p>
        </p:txBody>
      </p:sp>
      <p:pic>
        <p:nvPicPr>
          <p:cNvPr id="35" name="Picture 34" descr="QlikLogo-RGB-PP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789" y="4896107"/>
            <a:ext cx="459212" cy="148819"/>
          </a:xfrm>
          <a:prstGeom prst="rect">
            <a:avLst/>
          </a:prstGeom>
        </p:spPr>
      </p:pic>
      <p:sp>
        <p:nvSpPr>
          <p:cNvPr id="38" name="TextBox 37"/>
          <p:cNvSpPr txBox="1"/>
          <p:nvPr/>
        </p:nvSpPr>
        <p:spPr>
          <a:xfrm>
            <a:off x="359394" y="4452963"/>
            <a:ext cx="8359855" cy="307777"/>
          </a:xfrm>
          <a:prstGeom prst="rect">
            <a:avLst/>
          </a:prstGeom>
          <a:noFill/>
        </p:spPr>
        <p:txBody>
          <a:bodyPr wrap="square"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696969"/>
                </a:solidFill>
                <a:effectLst/>
                <a:uLnTx/>
                <a:uFillTx/>
                <a:latin typeface="Arial"/>
                <a:ea typeface="+mn-ea"/>
                <a:cs typeface="+mn-cs"/>
              </a:rPr>
              <a:t>Associative Engine Technology, APIs, Toolkit, Security</a:t>
            </a:r>
          </a:p>
        </p:txBody>
      </p:sp>
      <p:pic>
        <p:nvPicPr>
          <p:cNvPr id="39" name="Picture 3" descr="C:\Users\jif\AppData\Local\Microsoft\Windows\Temporary Internet Files\Content.Outlook\6DNCMSPO\QlikAnalyticsPlatformTypemark-Horizontal-Prin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88428" y="3979109"/>
            <a:ext cx="3098547" cy="487875"/>
          </a:xfrm>
          <a:prstGeom prst="rect">
            <a:avLst/>
          </a:prstGeom>
          <a:noFill/>
          <a:extLst>
            <a:ext uri="{909E8E84-426E-40dd-AFC4-6F175D3DCCD1}">
              <a14:hiddenFill xmlns="" xmlns:a14="http://schemas.microsoft.com/office/drawing/2010/main">
                <a:solidFill>
                  <a:srgbClr val="FFFFFF"/>
                </a:solidFill>
              </a14:hiddenFill>
            </a:ext>
          </a:extLst>
        </p:spPr>
      </p:pic>
      <p:cxnSp>
        <p:nvCxnSpPr>
          <p:cNvPr id="40" name="Straight Connector 39"/>
          <p:cNvCxnSpPr/>
          <p:nvPr/>
        </p:nvCxnSpPr>
        <p:spPr>
          <a:xfrm>
            <a:off x="414792" y="3877206"/>
            <a:ext cx="8288807" cy="0"/>
          </a:xfrm>
          <a:prstGeom prst="line">
            <a:avLst/>
          </a:prstGeom>
          <a:ln w="9525"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Picture 2" descr="Screen Shot 2014-12-12 at 3.26.07 PM.png"/>
          <p:cNvPicPr>
            <a:picLocks/>
          </p:cNvPicPr>
          <p:nvPr/>
        </p:nvPicPr>
        <p:blipFill>
          <a:blip r:embed="rId5" cstate="email">
            <a:extLst>
              <a:ext uri="{28A0092B-C50C-407E-A947-70E740481C1C}">
                <a14:useLocalDpi xmlns:a14="http://schemas.microsoft.com/office/drawing/2010/main"/>
              </a:ext>
            </a:extLst>
          </a:blip>
          <a:stretch>
            <a:fillRect/>
          </a:stretch>
        </p:blipFill>
        <p:spPr>
          <a:xfrm>
            <a:off x="1616358" y="2219703"/>
            <a:ext cx="1396745" cy="708706"/>
          </a:xfrm>
          <a:prstGeom prst="rect">
            <a:avLst/>
          </a:prstGeom>
          <a:ln>
            <a:solidFill>
              <a:schemeClr val="bg1">
                <a:lumMod val="75000"/>
              </a:schemeClr>
            </a:solidFill>
          </a:ln>
        </p:spPr>
      </p:pic>
      <p:sp>
        <p:nvSpPr>
          <p:cNvPr id="4" name="TextBox 3"/>
          <p:cNvSpPr txBox="1"/>
          <p:nvPr/>
        </p:nvSpPr>
        <p:spPr>
          <a:xfrm>
            <a:off x="3025882" y="1608932"/>
            <a:ext cx="1620037" cy="461665"/>
          </a:xfrm>
          <a:prstGeom prst="rect">
            <a:avLst/>
          </a:prstGeom>
          <a:noFill/>
        </p:spPr>
        <p:txBody>
          <a:bodyPr wrap="square" rtlCol="0">
            <a:spAutoFit/>
          </a:bodyPr>
          <a:lstStyle>
            <a:defPPr>
              <a:defRPr lang="en-US"/>
            </a:defPPr>
            <a:lvl1pPr algn="ctr" defTabSz="342884">
              <a:defRPr sz="1200" b="1">
                <a:solidFill>
                  <a:schemeClr val="accent1"/>
                </a:solidFill>
              </a:defRPr>
            </a:lvl1pPr>
          </a:lstStyle>
          <a:p>
            <a:pPr marL="0" marR="0" lvl="0" indent="0" algn="ctr" defTabSz="34288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A017"/>
                </a:solidFill>
                <a:effectLst/>
                <a:uLnTx/>
                <a:uFillTx/>
                <a:latin typeface="Arial"/>
                <a:ea typeface="+mn-ea"/>
                <a:cs typeface="+mn-cs"/>
              </a:rPr>
              <a:t>Embedded Analytics</a:t>
            </a:r>
          </a:p>
        </p:txBody>
      </p:sp>
      <p:sp>
        <p:nvSpPr>
          <p:cNvPr id="5" name="TextBox 4"/>
          <p:cNvSpPr txBox="1"/>
          <p:nvPr/>
        </p:nvSpPr>
        <p:spPr>
          <a:xfrm>
            <a:off x="4250883" y="1608932"/>
            <a:ext cx="2159793" cy="461665"/>
          </a:xfrm>
          <a:prstGeom prst="rect">
            <a:avLst/>
          </a:prstGeom>
          <a:noFill/>
        </p:spPr>
        <p:txBody>
          <a:bodyPr wrap="square" rtlCol="0">
            <a:spAutoFit/>
          </a:bodyPr>
          <a:lstStyle>
            <a:defPPr>
              <a:defRPr lang="en-US"/>
            </a:defPPr>
            <a:lvl1pPr algn="ctr" defTabSz="342884">
              <a:defRPr sz="1200" b="1">
                <a:solidFill>
                  <a:schemeClr val="accent1"/>
                </a:solidFill>
              </a:defRPr>
            </a:lvl1pPr>
          </a:lstStyle>
          <a:p>
            <a:pPr marL="0" marR="0" lvl="0" indent="0" algn="ctr" defTabSz="34288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A017"/>
                </a:solidFill>
                <a:effectLst/>
                <a:uLnTx/>
                <a:uFillTx/>
                <a:latin typeface="Arial"/>
                <a:ea typeface="+mn-ea"/>
                <a:cs typeface="+mn-cs"/>
              </a:rPr>
              <a:t>Custom Analytics Applications</a:t>
            </a:r>
          </a:p>
        </p:txBody>
      </p:sp>
      <p:pic>
        <p:nvPicPr>
          <p:cNvPr id="13" name="Picture 12" descr="Screen Shot 2014-12-12 at 3.39.15 PM.png"/>
          <p:cNvPicPr>
            <a:picLocks/>
          </p:cNvPicPr>
          <p:nvPr/>
        </p:nvPicPr>
        <p:blipFill>
          <a:blip r:embed="rId6" cstate="email">
            <a:extLst>
              <a:ext uri="{28A0092B-C50C-407E-A947-70E740481C1C}">
                <a14:useLocalDpi xmlns:a14="http://schemas.microsoft.com/office/drawing/2010/main"/>
              </a:ext>
            </a:extLst>
          </a:blip>
          <a:stretch>
            <a:fillRect/>
          </a:stretch>
        </p:blipFill>
        <p:spPr>
          <a:xfrm>
            <a:off x="4617237" y="2219703"/>
            <a:ext cx="1396745" cy="708706"/>
          </a:xfrm>
          <a:prstGeom prst="rect">
            <a:avLst/>
          </a:prstGeom>
          <a:ln>
            <a:solidFill>
              <a:schemeClr val="bg1">
                <a:lumMod val="75000"/>
              </a:schemeClr>
            </a:solidFill>
          </a:ln>
        </p:spPr>
      </p:pic>
      <p:sp>
        <p:nvSpPr>
          <p:cNvPr id="14" name="TextBox 13"/>
          <p:cNvSpPr txBox="1"/>
          <p:nvPr/>
        </p:nvSpPr>
        <p:spPr>
          <a:xfrm>
            <a:off x="23874" y="1608932"/>
            <a:ext cx="1576855" cy="461665"/>
          </a:xfrm>
          <a:prstGeom prst="rect">
            <a:avLst/>
          </a:prstGeom>
          <a:noFill/>
        </p:spPr>
        <p:txBody>
          <a:bodyPr wrap="square" rtlCol="0">
            <a:spAutoFit/>
          </a:bodyPr>
          <a:lstStyle/>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A017"/>
                </a:solidFill>
                <a:effectLst/>
                <a:uLnTx/>
                <a:uFillTx/>
                <a:latin typeface="Arial"/>
                <a:ea typeface="+mn-ea"/>
                <a:cs typeface="+mn-cs"/>
              </a:rPr>
              <a:t>Self-Service </a:t>
            </a:r>
          </a:p>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A017"/>
                </a:solidFill>
                <a:effectLst/>
                <a:uLnTx/>
                <a:uFillTx/>
                <a:latin typeface="Arial"/>
                <a:ea typeface="+mn-ea"/>
                <a:cs typeface="+mn-cs"/>
              </a:rPr>
              <a:t>Data Visualization</a:t>
            </a:r>
            <a:endParaRPr kumimoji="0" lang="en-US" sz="1050" b="1" i="0" u="none" strike="noStrike" kern="1200" cap="none" spc="0" normalizeH="0" baseline="0" noProof="0" dirty="0">
              <a:ln>
                <a:noFill/>
              </a:ln>
              <a:solidFill>
                <a:srgbClr val="52A017"/>
              </a:solidFill>
              <a:effectLst/>
              <a:uLnTx/>
              <a:uFillTx/>
              <a:latin typeface="Arial"/>
              <a:ea typeface="+mn-ea"/>
              <a:cs typeface="+mn-cs"/>
            </a:endParaRPr>
          </a:p>
        </p:txBody>
      </p:sp>
      <p:sp>
        <p:nvSpPr>
          <p:cNvPr id="20" name="TextBox 19"/>
          <p:cNvSpPr txBox="1"/>
          <p:nvPr/>
        </p:nvSpPr>
        <p:spPr>
          <a:xfrm>
            <a:off x="1521115" y="1608932"/>
            <a:ext cx="1644388" cy="276999"/>
          </a:xfrm>
          <a:prstGeom prst="rect">
            <a:avLst/>
          </a:prstGeom>
          <a:noFill/>
        </p:spPr>
        <p:txBody>
          <a:bodyPr wrap="square" rtlCol="0">
            <a:spAutoFit/>
          </a:bodyPr>
          <a:lstStyle>
            <a:defPPr>
              <a:defRPr lang="en-US"/>
            </a:defPPr>
            <a:lvl1pPr algn="ctr" defTabSz="342884">
              <a:defRPr sz="1200" b="1">
                <a:solidFill>
                  <a:schemeClr val="accent1"/>
                </a:solidFill>
              </a:defRPr>
            </a:lvl1pPr>
          </a:lstStyle>
          <a:p>
            <a:pPr marL="0" marR="0" lvl="0" indent="0" algn="ctr" defTabSz="34288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A017"/>
                </a:solidFill>
                <a:effectLst/>
                <a:uLnTx/>
                <a:uFillTx/>
                <a:latin typeface="Arial"/>
                <a:ea typeface="+mn-ea"/>
                <a:cs typeface="+mn-cs"/>
              </a:rPr>
              <a:t>Guided Analytics</a:t>
            </a:r>
          </a:p>
        </p:txBody>
      </p:sp>
      <p:pic>
        <p:nvPicPr>
          <p:cNvPr id="3074" name="Picture 2"/>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8363" y="2219703"/>
            <a:ext cx="1396745" cy="708706"/>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118689" y="2219703"/>
            <a:ext cx="1396745" cy="70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5799339" y="1608932"/>
            <a:ext cx="2159793" cy="461665"/>
          </a:xfrm>
          <a:prstGeom prst="rect">
            <a:avLst/>
          </a:prstGeom>
          <a:noFill/>
        </p:spPr>
        <p:txBody>
          <a:bodyPr wrap="square" rtlCol="0">
            <a:spAutoFit/>
          </a:bodyPr>
          <a:lstStyle/>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A017"/>
                </a:solidFill>
                <a:effectLst/>
                <a:uLnTx/>
                <a:uFillTx/>
                <a:latin typeface="Arial"/>
                <a:ea typeface="+mn-ea"/>
                <a:cs typeface="+mn-cs"/>
              </a:rPr>
              <a:t>Reporting and Collaboration</a:t>
            </a:r>
            <a:endParaRPr kumimoji="0" lang="en-US" sz="1600" b="1" i="0" u="none" strike="noStrike" kern="1200" cap="none" spc="0" normalizeH="0" baseline="0" noProof="0" dirty="0">
              <a:ln>
                <a:noFill/>
              </a:ln>
              <a:solidFill>
                <a:srgbClr val="52A017"/>
              </a:solidFill>
              <a:effectLst/>
              <a:uLnTx/>
              <a:uFillTx/>
              <a:latin typeface="Arial"/>
              <a:ea typeface="+mn-ea"/>
              <a:cs typeface="+mn-cs"/>
            </a:endParaRPr>
          </a:p>
        </p:txBody>
      </p:sp>
      <p:pic>
        <p:nvPicPr>
          <p:cNvPr id="27" name="Picture 26"/>
          <p:cNvPicPr/>
          <p:nvPr/>
        </p:nvPicPr>
        <p:blipFill>
          <a:blip r:embed="rId9" cstate="email">
            <a:extLst>
              <a:ext uri="{28A0092B-C50C-407E-A947-70E740481C1C}">
                <a14:useLocalDpi xmlns:a14="http://schemas.microsoft.com/office/drawing/2010/main"/>
              </a:ext>
            </a:extLst>
          </a:blip>
          <a:stretch>
            <a:fillRect/>
          </a:stretch>
        </p:blipFill>
        <p:spPr>
          <a:xfrm>
            <a:off x="6156276" y="2219703"/>
            <a:ext cx="1396745" cy="708706"/>
          </a:xfrm>
          <a:prstGeom prst="rect">
            <a:avLst/>
          </a:prstGeom>
          <a:ln>
            <a:solidFill>
              <a:schemeClr val="bg1">
                <a:lumMod val="75000"/>
              </a:schemeClr>
            </a:solidFill>
          </a:ln>
        </p:spPr>
      </p:pic>
      <p:sp>
        <p:nvSpPr>
          <p:cNvPr id="30" name="TextBox 29"/>
          <p:cNvSpPr txBox="1"/>
          <p:nvPr/>
        </p:nvSpPr>
        <p:spPr>
          <a:xfrm>
            <a:off x="147045" y="3085412"/>
            <a:ext cx="1339383" cy="507831"/>
          </a:xfrm>
          <a:prstGeom prst="rect">
            <a:avLst/>
          </a:prstGeom>
          <a:noFill/>
        </p:spPr>
        <p:txBody>
          <a:bodyPr wrap="square" rtlCol="0">
            <a:spAutoFit/>
          </a:bodyPr>
          <a:lstStyle/>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96969"/>
                </a:solidFill>
                <a:effectLst/>
                <a:uLnTx/>
                <a:uFillTx/>
                <a:latin typeface="Arial"/>
                <a:ea typeface="+mn-ea"/>
                <a:cs typeface="+mn-cs"/>
              </a:rPr>
              <a:t>Decentralized analysis and exploration for individuals and groups</a:t>
            </a:r>
            <a:endParaRPr kumimoji="0" lang="en-US" sz="825" b="0" i="0" u="none" strike="noStrike" kern="1200" cap="none" spc="0" normalizeH="0" baseline="0" noProof="0" dirty="0">
              <a:ln>
                <a:noFill/>
              </a:ln>
              <a:solidFill>
                <a:srgbClr val="696969"/>
              </a:solidFill>
              <a:effectLst/>
              <a:uLnTx/>
              <a:uFillTx/>
              <a:latin typeface="Arial"/>
              <a:ea typeface="+mn-ea"/>
              <a:cs typeface="+mn-cs"/>
            </a:endParaRPr>
          </a:p>
        </p:txBody>
      </p:sp>
      <p:sp>
        <p:nvSpPr>
          <p:cNvPr id="31" name="TextBox 30"/>
          <p:cNvSpPr txBox="1"/>
          <p:nvPr/>
        </p:nvSpPr>
        <p:spPr>
          <a:xfrm>
            <a:off x="1515108" y="3085412"/>
            <a:ext cx="1595547" cy="507831"/>
          </a:xfrm>
          <a:prstGeom prst="rect">
            <a:avLst/>
          </a:prstGeom>
          <a:noFill/>
        </p:spPr>
        <p:txBody>
          <a:bodyPr wrap="square" rtlCol="0">
            <a:spAutoFit/>
          </a:bodyPr>
          <a:lstStyle/>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96969"/>
                </a:solidFill>
                <a:effectLst/>
                <a:uLnTx/>
                <a:uFillTx/>
                <a:latin typeface="Arial"/>
                <a:ea typeface="+mn-ea"/>
                <a:cs typeface="+mn-cs"/>
              </a:rPr>
              <a:t>Centrally deployed guided analytics to multiple knowledge workers</a:t>
            </a:r>
            <a:endParaRPr kumimoji="0" lang="en-US" sz="825" b="0" i="0" u="none" strike="noStrike" kern="1200" cap="none" spc="0" normalizeH="0" baseline="0" noProof="0" dirty="0">
              <a:ln>
                <a:noFill/>
              </a:ln>
              <a:solidFill>
                <a:srgbClr val="696969"/>
              </a:solidFill>
              <a:effectLst/>
              <a:uLnTx/>
              <a:uFillTx/>
              <a:latin typeface="Arial"/>
              <a:ea typeface="+mn-ea"/>
              <a:cs typeface="+mn-cs"/>
            </a:endParaRPr>
          </a:p>
        </p:txBody>
      </p:sp>
      <p:sp>
        <p:nvSpPr>
          <p:cNvPr id="32" name="TextBox 31"/>
          <p:cNvSpPr txBox="1"/>
          <p:nvPr/>
        </p:nvSpPr>
        <p:spPr>
          <a:xfrm>
            <a:off x="3137319" y="3085411"/>
            <a:ext cx="1339383" cy="784830"/>
          </a:xfrm>
          <a:prstGeom prst="rect">
            <a:avLst/>
          </a:prstGeom>
          <a:noFill/>
        </p:spPr>
        <p:txBody>
          <a:bodyPr wrap="square" rtlCol="0">
            <a:spAutoFit/>
          </a:bodyPr>
          <a:lstStyle/>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96969"/>
                </a:solidFill>
                <a:effectLst/>
                <a:uLnTx/>
                <a:uFillTx/>
                <a:latin typeface="Arial"/>
                <a:ea typeface="+mn-ea"/>
                <a:cs typeface="+mn-cs"/>
              </a:rPr>
              <a:t>Analytics embedded in web and enterprise applications (</a:t>
            </a:r>
            <a:r>
              <a:rPr kumimoji="0" lang="en-US" sz="900" b="0" i="0" u="none" strike="noStrike" kern="1200" cap="none" spc="0" normalizeH="0" baseline="0" noProof="0" dirty="0" err="1">
                <a:ln>
                  <a:noFill/>
                </a:ln>
                <a:solidFill>
                  <a:srgbClr val="696969"/>
                </a:solidFill>
                <a:effectLst/>
                <a:uLnTx/>
                <a:uFillTx/>
                <a:latin typeface="Arial"/>
                <a:ea typeface="+mn-ea"/>
                <a:cs typeface="+mn-cs"/>
              </a:rPr>
              <a:t>Sharepoint</a:t>
            </a:r>
            <a:r>
              <a:rPr kumimoji="0" lang="en-US" sz="900" b="0" i="0" u="none" strike="noStrike" kern="1200" cap="none" spc="0" normalizeH="0" baseline="0" noProof="0" dirty="0">
                <a:ln>
                  <a:noFill/>
                </a:ln>
                <a:solidFill>
                  <a:srgbClr val="696969"/>
                </a:solidFill>
                <a:effectLst/>
                <a:uLnTx/>
                <a:uFillTx/>
                <a:latin typeface="Arial"/>
                <a:ea typeface="+mn-ea"/>
                <a:cs typeface="+mn-cs"/>
              </a:rPr>
              <a:t>, Salesforce, etc)</a:t>
            </a:r>
            <a:endParaRPr kumimoji="0" lang="en-US" sz="825" b="0" i="0" u="none" strike="noStrike" kern="1200" cap="none" spc="0" normalizeH="0" baseline="0" noProof="0" dirty="0">
              <a:ln>
                <a:noFill/>
              </a:ln>
              <a:solidFill>
                <a:srgbClr val="696969"/>
              </a:solidFill>
              <a:effectLst/>
              <a:uLnTx/>
              <a:uFillTx/>
              <a:latin typeface="Arial"/>
              <a:ea typeface="+mn-ea"/>
              <a:cs typeface="+mn-cs"/>
            </a:endParaRPr>
          </a:p>
        </p:txBody>
      </p:sp>
      <p:sp>
        <p:nvSpPr>
          <p:cNvPr id="33" name="TextBox 32"/>
          <p:cNvSpPr txBox="1"/>
          <p:nvPr/>
        </p:nvSpPr>
        <p:spPr>
          <a:xfrm>
            <a:off x="4645919" y="3085412"/>
            <a:ext cx="1339383" cy="646331"/>
          </a:xfrm>
          <a:prstGeom prst="rect">
            <a:avLst/>
          </a:prstGeom>
          <a:noFill/>
        </p:spPr>
        <p:txBody>
          <a:bodyPr wrap="square" rtlCol="0">
            <a:spAutoFit/>
          </a:bodyPr>
          <a:lstStyle/>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96969"/>
                </a:solidFill>
                <a:effectLst/>
                <a:uLnTx/>
                <a:uFillTx/>
                <a:latin typeface="Arial"/>
                <a:ea typeface="+mn-ea"/>
                <a:cs typeface="+mn-cs"/>
              </a:rPr>
              <a:t>Custom-built analytics applications for internal and external use</a:t>
            </a:r>
            <a:endParaRPr kumimoji="0" lang="en-US" sz="825" b="0" i="0" u="none" strike="noStrike" kern="1200" cap="none" spc="0" normalizeH="0" baseline="0" noProof="0" dirty="0">
              <a:ln>
                <a:noFill/>
              </a:ln>
              <a:solidFill>
                <a:srgbClr val="696969"/>
              </a:solidFill>
              <a:effectLst/>
              <a:uLnTx/>
              <a:uFillTx/>
              <a:latin typeface="Arial"/>
              <a:ea typeface="+mn-ea"/>
              <a:cs typeface="+mn-cs"/>
            </a:endParaRPr>
          </a:p>
        </p:txBody>
      </p:sp>
      <p:sp>
        <p:nvSpPr>
          <p:cNvPr id="34" name="TextBox 33"/>
          <p:cNvSpPr txBox="1"/>
          <p:nvPr/>
        </p:nvSpPr>
        <p:spPr>
          <a:xfrm>
            <a:off x="6156276" y="3085412"/>
            <a:ext cx="1339383" cy="507831"/>
          </a:xfrm>
          <a:prstGeom prst="rect">
            <a:avLst/>
          </a:prstGeom>
          <a:noFill/>
        </p:spPr>
        <p:txBody>
          <a:bodyPr wrap="square" rtlCol="0">
            <a:spAutoFit/>
          </a:bodyPr>
          <a:lstStyle/>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96969"/>
                </a:solidFill>
                <a:effectLst/>
                <a:uLnTx/>
                <a:uFillTx/>
                <a:latin typeface="Arial"/>
                <a:ea typeface="+mn-ea"/>
                <a:cs typeface="+mn-cs"/>
              </a:rPr>
              <a:t>Pixel-perfect report distribution across the enterprise</a:t>
            </a:r>
            <a:endParaRPr kumimoji="0" lang="en-US" sz="825" b="0" i="0" u="none" strike="noStrike" kern="1200" cap="none" spc="0" normalizeH="0" baseline="0" noProof="0" dirty="0">
              <a:ln>
                <a:noFill/>
              </a:ln>
              <a:solidFill>
                <a:srgbClr val="696969"/>
              </a:solidFill>
              <a:effectLst/>
              <a:uLnTx/>
              <a:uFillTx/>
              <a:latin typeface="Arial"/>
              <a:ea typeface="+mn-ea"/>
              <a:cs typeface="+mn-cs"/>
            </a:endParaRPr>
          </a:p>
        </p:txBody>
      </p:sp>
      <p:sp>
        <p:nvSpPr>
          <p:cNvPr id="22" name="TextBox 21"/>
          <p:cNvSpPr txBox="1"/>
          <p:nvPr/>
        </p:nvSpPr>
        <p:spPr>
          <a:xfrm>
            <a:off x="7553021" y="1626158"/>
            <a:ext cx="1299431" cy="276999"/>
          </a:xfrm>
          <a:prstGeom prst="rect">
            <a:avLst/>
          </a:prstGeom>
          <a:noFill/>
        </p:spPr>
        <p:txBody>
          <a:bodyPr wrap="square" rtlCol="0">
            <a:spAutoFit/>
          </a:bodyPr>
          <a:lstStyle/>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A017"/>
                </a:solidFill>
                <a:effectLst/>
                <a:uLnTx/>
                <a:uFillTx/>
                <a:latin typeface="Arial"/>
                <a:ea typeface="+mn-ea"/>
                <a:cs typeface="+mn-cs"/>
              </a:rPr>
              <a:t>Mobile</a:t>
            </a:r>
            <a:endParaRPr kumimoji="0" lang="en-US" sz="1600" b="1" i="0" u="none" strike="noStrike" kern="1200" cap="none" spc="0" normalizeH="0" baseline="0" noProof="0" dirty="0">
              <a:ln>
                <a:noFill/>
              </a:ln>
              <a:solidFill>
                <a:srgbClr val="52A017"/>
              </a:solidFill>
              <a:effectLst/>
              <a:uLnTx/>
              <a:uFillTx/>
              <a:latin typeface="Arial"/>
              <a:ea typeface="+mn-ea"/>
              <a:cs typeface="+mn-cs"/>
            </a:endParaRPr>
          </a:p>
        </p:txBody>
      </p:sp>
      <p:sp>
        <p:nvSpPr>
          <p:cNvPr id="24" name="TextBox 23"/>
          <p:cNvSpPr txBox="1"/>
          <p:nvPr/>
        </p:nvSpPr>
        <p:spPr>
          <a:xfrm>
            <a:off x="7636541" y="3102638"/>
            <a:ext cx="1339383" cy="507831"/>
          </a:xfrm>
          <a:prstGeom prst="rect">
            <a:avLst/>
          </a:prstGeom>
          <a:noFill/>
        </p:spPr>
        <p:txBody>
          <a:bodyPr wrap="square" rtlCol="0">
            <a:spAutoFit/>
          </a:bodyPr>
          <a:lstStyle/>
          <a:p>
            <a:pPr marL="0" marR="0" lvl="0" indent="0" algn="ctr" defTabSz="342875"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96969"/>
                </a:solidFill>
                <a:effectLst/>
                <a:uLnTx/>
                <a:uFillTx/>
                <a:latin typeface="Arial"/>
                <a:ea typeface="+mn-ea"/>
                <a:cs typeface="+mn-cs"/>
              </a:rPr>
              <a:t>Online and Offline; Responsive web design</a:t>
            </a:r>
            <a:endParaRPr kumimoji="0" lang="en-US" sz="825" b="0" i="0" u="none" strike="noStrike" kern="1200" cap="none" spc="0" normalizeH="0" baseline="0" noProof="0" dirty="0">
              <a:ln>
                <a:noFill/>
              </a:ln>
              <a:solidFill>
                <a:srgbClr val="696969"/>
              </a:solidFill>
              <a:effectLst/>
              <a:uLnTx/>
              <a:uFillTx/>
              <a:latin typeface="Arial"/>
              <a:ea typeface="+mn-ea"/>
              <a:cs typeface="+mn-cs"/>
            </a:endParaRPr>
          </a:p>
        </p:txBody>
      </p:sp>
      <p:pic>
        <p:nvPicPr>
          <p:cNvPr id="25"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95315" y="2192324"/>
            <a:ext cx="1075878" cy="846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095454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595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graphicEl>
                                              <a:dgm id="{B201A115-333F-524B-AD17-F32AFD8BA759}"/>
                                            </p:graphicEl>
                                          </p:spTgt>
                                        </p:tgtEl>
                                        <p:attrNameLst>
                                          <p:attrName>style.visibility</p:attrName>
                                        </p:attrNameLst>
                                      </p:cBhvr>
                                      <p:to>
                                        <p:strVal val="visible"/>
                                      </p:to>
                                    </p:set>
                                    <p:animEffect transition="in" filter="wipe(down)">
                                      <p:cBhvr>
                                        <p:cTn id="7" dur="500"/>
                                        <p:tgtEl>
                                          <p:spTgt spid="2">
                                            <p:graphicEl>
                                              <a:dgm id="{B201A115-333F-524B-AD17-F32AFD8BA759}"/>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graphicEl>
                                              <a:dgm id="{ACD9DE09-297C-A741-9EBC-C7498DC2D94B}"/>
                                            </p:graphicEl>
                                          </p:spTgt>
                                        </p:tgtEl>
                                        <p:attrNameLst>
                                          <p:attrName>style.visibility</p:attrName>
                                        </p:attrNameLst>
                                      </p:cBhvr>
                                      <p:to>
                                        <p:strVal val="visible"/>
                                      </p:to>
                                    </p:set>
                                    <p:animEffect transition="in" filter="wipe(down)">
                                      <p:cBhvr>
                                        <p:cTn id="10" dur="500"/>
                                        <p:tgtEl>
                                          <p:spTgt spid="2">
                                            <p:graphicEl>
                                              <a:dgm id="{ACD9DE09-297C-A741-9EBC-C7498DC2D94B}"/>
                                            </p:graphic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graphicEl>
                                              <a:dgm id="{5B3D87DC-A2EA-5442-8F99-DA2D75775A87}"/>
                                            </p:graphicEl>
                                          </p:spTgt>
                                        </p:tgtEl>
                                        <p:attrNameLst>
                                          <p:attrName>style.visibility</p:attrName>
                                        </p:attrNameLst>
                                      </p:cBhvr>
                                      <p:to>
                                        <p:strVal val="visible"/>
                                      </p:to>
                                    </p:set>
                                    <p:animEffect transition="in" filter="wipe(down)">
                                      <p:cBhvr>
                                        <p:cTn id="13" dur="500"/>
                                        <p:tgtEl>
                                          <p:spTgt spid="2">
                                            <p:graphicEl>
                                              <a:dgm id="{5B3D87DC-A2EA-5442-8F99-DA2D75775A8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256545"/>
            <a:ext cx="6858000" cy="323165"/>
          </a:xfrm>
          <a:prstGeom prst="rect">
            <a:avLst/>
          </a:prstGeom>
          <a:noFill/>
        </p:spPr>
        <p:txBody>
          <a:bodyPr wrap="square" lIns="0" tIns="0" rIns="0" bIns="0" rtlCol="0">
            <a:spAutoFit/>
          </a:bodyPr>
          <a:lstStyle/>
          <a:p>
            <a:pPr algn="ctr" defTabSz="342900"/>
            <a:r>
              <a:rPr lang="sv-SE" sz="2100" b="1" dirty="0">
                <a:solidFill>
                  <a:srgbClr val="8C8C8C"/>
                </a:solidFill>
                <a:latin typeface="Arial"/>
                <a:cs typeface="Arial"/>
              </a:rPr>
              <a:t>Repeatable Qlik</a:t>
            </a:r>
            <a:r>
              <a:rPr lang="sv-SE" sz="1350" b="1" baseline="60000" dirty="0">
                <a:solidFill>
                  <a:srgbClr val="8C8C8C"/>
                </a:solidFill>
                <a:latin typeface="Arial"/>
                <a:cs typeface="Arial"/>
              </a:rPr>
              <a:t>®</a:t>
            </a:r>
            <a:r>
              <a:rPr lang="sv-SE" sz="2100" b="1" dirty="0">
                <a:solidFill>
                  <a:srgbClr val="8C8C8C"/>
                </a:solidFill>
                <a:latin typeface="Arial"/>
                <a:cs typeface="Arial"/>
              </a:rPr>
              <a:t> solution areas by </a:t>
            </a:r>
            <a:r>
              <a:rPr lang="sv-SE" sz="2100" b="1" dirty="0">
                <a:solidFill>
                  <a:srgbClr val="62AC1E"/>
                </a:solidFill>
                <a:latin typeface="Arial"/>
                <a:cs typeface="Arial"/>
              </a:rPr>
              <a:t>Function</a:t>
            </a:r>
            <a:endParaRPr lang="en-US" sz="2100" b="1" dirty="0">
              <a:solidFill>
                <a:srgbClr val="62AC1E"/>
              </a:solidFill>
              <a:latin typeface="Arial"/>
              <a:cs typeface="Arial"/>
            </a:endParaRPr>
          </a:p>
        </p:txBody>
      </p:sp>
      <p:pic>
        <p:nvPicPr>
          <p:cNvPr id="18" name="Picture 17" descr="QL-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1336" y="2490777"/>
            <a:ext cx="1481328" cy="472379"/>
          </a:xfrm>
          <a:prstGeom prst="rect">
            <a:avLst/>
          </a:prstGeom>
        </p:spPr>
      </p:pic>
      <p:sp>
        <p:nvSpPr>
          <p:cNvPr id="19" name="Rectangle 18"/>
          <p:cNvSpPr/>
          <p:nvPr/>
        </p:nvSpPr>
        <p:spPr>
          <a:xfrm>
            <a:off x="1275300" y="940145"/>
            <a:ext cx="2121955" cy="1107018"/>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defTabSz="342900">
              <a:spcAft>
                <a:spcPts val="450"/>
              </a:spcAft>
            </a:pPr>
            <a:endParaRPr lang="en-US" sz="750" dirty="0">
              <a:solidFill>
                <a:srgbClr val="696969"/>
              </a:solidFill>
              <a:latin typeface="Arial"/>
            </a:endParaRP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r="13513"/>
          <a:stretch/>
        </p:blipFill>
        <p:spPr>
          <a:xfrm>
            <a:off x="2655903" y="1068732"/>
            <a:ext cx="667270" cy="514350"/>
          </a:xfrm>
          <a:prstGeom prst="rect">
            <a:avLst/>
          </a:prstGeom>
          <a:ln>
            <a:solidFill>
              <a:srgbClr val="8C8C8C"/>
            </a:solidFill>
          </a:ln>
        </p:spPr>
      </p:pic>
      <p:sp>
        <p:nvSpPr>
          <p:cNvPr id="35" name="TextBox 34"/>
          <p:cNvSpPr txBox="1"/>
          <p:nvPr/>
        </p:nvSpPr>
        <p:spPr>
          <a:xfrm>
            <a:off x="1359436" y="975623"/>
            <a:ext cx="1688564" cy="965136"/>
          </a:xfrm>
          <a:prstGeom prst="rect">
            <a:avLst/>
          </a:prstGeom>
          <a:noFill/>
        </p:spPr>
        <p:txBody>
          <a:bodyPr wrap="square" lIns="0" tIns="0" rIns="0" bIns="0" rtlCol="0">
            <a:spAutoFit/>
          </a:bodyPr>
          <a:lstStyle/>
          <a:p>
            <a:pPr defTabSz="342900">
              <a:lnSpc>
                <a:spcPct val="110000"/>
              </a:lnSpc>
              <a:spcAft>
                <a:spcPts val="150"/>
              </a:spcAft>
            </a:pPr>
            <a:r>
              <a:rPr lang="en-US" sz="1050" b="1" dirty="0">
                <a:solidFill>
                  <a:srgbClr val="696969"/>
                </a:solidFill>
                <a:latin typeface="Arial"/>
              </a:rPr>
              <a:t>Finance</a:t>
            </a:r>
          </a:p>
          <a:p>
            <a:pPr marL="84535" indent="-84535" defTabSz="342900">
              <a:lnSpc>
                <a:spcPct val="110000"/>
              </a:lnSpc>
              <a:buClr>
                <a:srgbClr val="62AC1E"/>
              </a:buClr>
              <a:buFont typeface="Arial"/>
              <a:buChar char="•"/>
            </a:pPr>
            <a:r>
              <a:rPr lang="en-US" sz="750" dirty="0">
                <a:solidFill>
                  <a:srgbClr val="696969"/>
                </a:solidFill>
                <a:latin typeface="Arial"/>
              </a:rPr>
              <a:t>Financial Planning </a:t>
            </a:r>
            <a:br>
              <a:rPr lang="en-US" sz="750" dirty="0">
                <a:solidFill>
                  <a:srgbClr val="696969"/>
                </a:solidFill>
                <a:latin typeface="Arial"/>
              </a:rPr>
            </a:br>
            <a:r>
              <a:rPr lang="en-US" sz="750" dirty="0">
                <a:solidFill>
                  <a:srgbClr val="696969"/>
                </a:solidFill>
                <a:latin typeface="Arial"/>
              </a:rPr>
              <a:t>&amp; Analysis</a:t>
            </a:r>
          </a:p>
          <a:p>
            <a:pPr marL="84535" indent="-84535" defTabSz="342900">
              <a:lnSpc>
                <a:spcPct val="110000"/>
              </a:lnSpc>
              <a:buClr>
                <a:srgbClr val="62AC1E"/>
              </a:buClr>
              <a:buFont typeface="Arial"/>
              <a:buChar char="•"/>
            </a:pPr>
            <a:r>
              <a:rPr lang="en-US" sz="750" dirty="0">
                <a:solidFill>
                  <a:srgbClr val="696969"/>
                </a:solidFill>
                <a:latin typeface="Arial"/>
              </a:rPr>
              <a:t>Expense Management</a:t>
            </a:r>
          </a:p>
          <a:p>
            <a:pPr marL="84535" indent="-84535" defTabSz="342900">
              <a:lnSpc>
                <a:spcPct val="110000"/>
              </a:lnSpc>
              <a:buClr>
                <a:srgbClr val="62AC1E"/>
              </a:buClr>
              <a:buFont typeface="Arial"/>
              <a:buChar char="•"/>
            </a:pPr>
            <a:r>
              <a:rPr lang="en-US" sz="750" dirty="0">
                <a:solidFill>
                  <a:srgbClr val="696969"/>
                </a:solidFill>
                <a:latin typeface="Arial"/>
              </a:rPr>
              <a:t>Revenue &amp; Profitability</a:t>
            </a:r>
          </a:p>
          <a:p>
            <a:pPr marL="84535" indent="-84535" defTabSz="342900">
              <a:lnSpc>
                <a:spcPct val="110000"/>
              </a:lnSpc>
              <a:buClr>
                <a:srgbClr val="62AC1E"/>
              </a:buClr>
              <a:buFont typeface="Arial"/>
              <a:buChar char="•"/>
            </a:pPr>
            <a:r>
              <a:rPr lang="en-US" sz="750" dirty="0">
                <a:solidFill>
                  <a:srgbClr val="696969"/>
                </a:solidFill>
                <a:latin typeface="Arial"/>
              </a:rPr>
              <a:t>Cash-Flow &amp; Balance Sheet</a:t>
            </a:r>
          </a:p>
          <a:p>
            <a:pPr marL="84535" indent="-84535" defTabSz="342900">
              <a:lnSpc>
                <a:spcPct val="110000"/>
              </a:lnSpc>
              <a:buClr>
                <a:srgbClr val="62AC1E"/>
              </a:buClr>
              <a:buFont typeface="Arial"/>
              <a:buChar char="•"/>
            </a:pPr>
            <a:r>
              <a:rPr lang="en-US" sz="750" dirty="0">
                <a:solidFill>
                  <a:srgbClr val="696969"/>
                </a:solidFill>
                <a:latin typeface="Arial"/>
              </a:rPr>
              <a:t>Risk &amp; Compliance</a:t>
            </a:r>
            <a:endParaRPr lang="en-US" sz="750" dirty="0">
              <a:solidFill>
                <a:srgbClr val="363636"/>
              </a:solidFill>
              <a:latin typeface="Arial"/>
            </a:endParaRPr>
          </a:p>
        </p:txBody>
      </p:sp>
      <p:grpSp>
        <p:nvGrpSpPr>
          <p:cNvPr id="36" name="Group 35"/>
          <p:cNvGrpSpPr/>
          <p:nvPr/>
        </p:nvGrpSpPr>
        <p:grpSpPr>
          <a:xfrm>
            <a:off x="3511023" y="940145"/>
            <a:ext cx="2121955" cy="1107018"/>
            <a:chOff x="3157363" y="1253526"/>
            <a:chExt cx="2829273" cy="1476024"/>
          </a:xfrm>
        </p:grpSpPr>
        <p:sp>
          <p:nvSpPr>
            <p:cNvPr id="37" name="Rectangle 36"/>
            <p:cNvSpPr/>
            <p:nvPr/>
          </p:nvSpPr>
          <p:spPr>
            <a:xfrm>
              <a:off x="3157363" y="1253526"/>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defTabSz="342900">
                <a:spcAft>
                  <a:spcPts val="450"/>
                </a:spcAft>
              </a:pPr>
              <a:endParaRPr lang="en-US" sz="750" dirty="0">
                <a:solidFill>
                  <a:srgbClr val="696969"/>
                </a:solidFill>
                <a:latin typeface="Arial"/>
              </a:endParaRPr>
            </a:p>
          </p:txBody>
        </p:sp>
        <p:sp>
          <p:nvSpPr>
            <p:cNvPr id="38" name="TextBox 37"/>
            <p:cNvSpPr txBox="1"/>
            <p:nvPr/>
          </p:nvSpPr>
          <p:spPr>
            <a:xfrm>
              <a:off x="3269543" y="1300831"/>
              <a:ext cx="1423894" cy="948293"/>
            </a:xfrm>
            <a:prstGeom prst="rect">
              <a:avLst/>
            </a:prstGeom>
            <a:noFill/>
          </p:spPr>
          <p:txBody>
            <a:bodyPr wrap="none" lIns="0" tIns="0" rIns="0" bIns="0" rtlCol="0">
              <a:spAutoFit/>
            </a:bodyPr>
            <a:lstStyle/>
            <a:p>
              <a:pPr defTabSz="342900">
                <a:lnSpc>
                  <a:spcPct val="110000"/>
                </a:lnSpc>
                <a:spcAft>
                  <a:spcPts val="150"/>
                </a:spcAft>
              </a:pPr>
              <a:r>
                <a:rPr lang="en-US" sz="1050" b="1" dirty="0">
                  <a:solidFill>
                    <a:srgbClr val="696969"/>
                  </a:solidFill>
                  <a:latin typeface="Arial"/>
                </a:rPr>
                <a:t>IT as a User</a:t>
              </a:r>
            </a:p>
            <a:p>
              <a:pPr marL="84535" indent="-84535" defTabSz="342900">
                <a:lnSpc>
                  <a:spcPct val="110000"/>
                </a:lnSpc>
                <a:buClr>
                  <a:srgbClr val="62AC1E"/>
                </a:buClr>
                <a:buFont typeface="Arial"/>
                <a:buChar char="•"/>
              </a:pPr>
              <a:r>
                <a:rPr lang="en-US" sz="750" dirty="0">
                  <a:solidFill>
                    <a:srgbClr val="696969"/>
                  </a:solidFill>
                  <a:latin typeface="Arial"/>
                </a:rPr>
                <a:t>Helpdesk Management</a:t>
              </a:r>
            </a:p>
            <a:p>
              <a:pPr marL="84535" indent="-84535" defTabSz="342900">
                <a:lnSpc>
                  <a:spcPct val="110000"/>
                </a:lnSpc>
                <a:buClr>
                  <a:srgbClr val="62AC1E"/>
                </a:buClr>
                <a:buFont typeface="Arial"/>
                <a:buChar char="•"/>
              </a:pPr>
              <a:r>
                <a:rPr lang="en-US" sz="750" dirty="0">
                  <a:solidFill>
                    <a:srgbClr val="696969"/>
                  </a:solidFill>
                  <a:latin typeface="Arial"/>
                </a:rPr>
                <a:t>IT Infrastructure</a:t>
              </a:r>
            </a:p>
            <a:p>
              <a:pPr marL="84535" indent="-84535" defTabSz="342900">
                <a:lnSpc>
                  <a:spcPct val="110000"/>
                </a:lnSpc>
                <a:buClr>
                  <a:srgbClr val="62AC1E"/>
                </a:buClr>
                <a:buFont typeface="Arial"/>
                <a:buChar char="•"/>
              </a:pPr>
              <a:r>
                <a:rPr lang="en-US" sz="750" dirty="0">
                  <a:solidFill>
                    <a:srgbClr val="696969"/>
                  </a:solidFill>
                  <a:latin typeface="Arial"/>
                </a:rPr>
                <a:t>Software &amp; License</a:t>
              </a:r>
            </a:p>
            <a:p>
              <a:pPr marL="84535" indent="-84535" defTabSz="342900">
                <a:lnSpc>
                  <a:spcPct val="110000"/>
                </a:lnSpc>
                <a:buClr>
                  <a:srgbClr val="62AC1E"/>
                </a:buClr>
                <a:buFont typeface="Arial"/>
                <a:buChar char="•"/>
              </a:pPr>
              <a:r>
                <a:rPr lang="en-US" sz="750" dirty="0">
                  <a:solidFill>
                    <a:srgbClr val="696969"/>
                  </a:solidFill>
                  <a:latin typeface="Arial"/>
                </a:rPr>
                <a:t>Network Governance</a:t>
              </a:r>
              <a:endParaRPr lang="en-US" sz="750" dirty="0">
                <a:solidFill>
                  <a:srgbClr val="363636"/>
                </a:solidFill>
                <a:latin typeface="Arial"/>
              </a:endParaRPr>
            </a:p>
          </p:txBody>
        </p:sp>
        <p:pic>
          <p:nvPicPr>
            <p:cNvPr id="39" name="Picture 38"/>
            <p:cNvPicPr>
              <a:picLocks noChangeAspect="1"/>
            </p:cNvPicPr>
            <p:nvPr/>
          </p:nvPicPr>
          <p:blipFill rotWithShape="1">
            <a:blip r:embed="rId5">
              <a:extLst>
                <a:ext uri="{28A0092B-C50C-407E-A947-70E740481C1C}">
                  <a14:useLocalDpi xmlns:a14="http://schemas.microsoft.com/office/drawing/2010/main" val="0"/>
                </a:ext>
              </a:extLst>
            </a:blip>
            <a:srcRect r="13381"/>
            <a:stretch/>
          </p:blipFill>
          <p:spPr>
            <a:xfrm>
              <a:off x="4996814" y="1424976"/>
              <a:ext cx="891045" cy="685800"/>
            </a:xfrm>
            <a:prstGeom prst="rect">
              <a:avLst/>
            </a:prstGeom>
            <a:ln>
              <a:solidFill>
                <a:srgbClr val="8C8C8C"/>
              </a:solidFill>
            </a:ln>
          </p:spPr>
        </p:pic>
      </p:grpSp>
      <p:sp>
        <p:nvSpPr>
          <p:cNvPr id="40" name="Rectangle 39"/>
          <p:cNvSpPr/>
          <p:nvPr/>
        </p:nvSpPr>
        <p:spPr>
          <a:xfrm>
            <a:off x="5746746" y="940145"/>
            <a:ext cx="2121955" cy="1107018"/>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defTabSz="342900">
              <a:spcAft>
                <a:spcPts val="450"/>
              </a:spcAft>
            </a:pPr>
            <a:endParaRPr lang="en-US" sz="750" dirty="0">
              <a:solidFill>
                <a:srgbClr val="696969"/>
              </a:solidFill>
              <a:latin typeface="Arial"/>
            </a:endParaRPr>
          </a:p>
        </p:txBody>
      </p:sp>
      <p:sp>
        <p:nvSpPr>
          <p:cNvPr id="41" name="TextBox 40"/>
          <p:cNvSpPr txBox="1"/>
          <p:nvPr/>
        </p:nvSpPr>
        <p:spPr>
          <a:xfrm>
            <a:off x="5830880" y="975624"/>
            <a:ext cx="1184620" cy="584263"/>
          </a:xfrm>
          <a:prstGeom prst="rect">
            <a:avLst/>
          </a:prstGeom>
          <a:noFill/>
        </p:spPr>
        <p:txBody>
          <a:bodyPr wrap="none" lIns="0" tIns="0" rIns="0" bIns="0" rtlCol="0">
            <a:spAutoFit/>
          </a:bodyPr>
          <a:lstStyle/>
          <a:p>
            <a:pPr defTabSz="342900">
              <a:lnSpc>
                <a:spcPct val="110000"/>
              </a:lnSpc>
              <a:spcAft>
                <a:spcPts val="150"/>
              </a:spcAft>
            </a:pPr>
            <a:r>
              <a:rPr lang="en-US" sz="1050" b="1" dirty="0">
                <a:solidFill>
                  <a:srgbClr val="696969"/>
                </a:solidFill>
                <a:latin typeface="Arial"/>
              </a:rPr>
              <a:t>Human Resources</a:t>
            </a:r>
          </a:p>
          <a:p>
            <a:pPr marL="84535" indent="-84535" defTabSz="342900">
              <a:lnSpc>
                <a:spcPct val="110000"/>
              </a:lnSpc>
              <a:buClr>
                <a:srgbClr val="62AC1E"/>
              </a:buClr>
              <a:buFont typeface="Arial"/>
              <a:buChar char="•"/>
            </a:pPr>
            <a:r>
              <a:rPr lang="en-US" sz="750" dirty="0">
                <a:solidFill>
                  <a:srgbClr val="696969"/>
                </a:solidFill>
                <a:latin typeface="Arial"/>
              </a:rPr>
              <a:t>Workforce Management</a:t>
            </a:r>
          </a:p>
          <a:p>
            <a:pPr marL="84535" indent="-84535" defTabSz="342900">
              <a:lnSpc>
                <a:spcPct val="110000"/>
              </a:lnSpc>
              <a:buClr>
                <a:srgbClr val="62AC1E"/>
              </a:buClr>
              <a:buFont typeface="Arial"/>
              <a:buChar char="•"/>
            </a:pPr>
            <a:r>
              <a:rPr lang="en-US" sz="750" dirty="0">
                <a:solidFill>
                  <a:srgbClr val="696969"/>
                </a:solidFill>
                <a:latin typeface="Arial"/>
              </a:rPr>
              <a:t>Total Rewards</a:t>
            </a:r>
          </a:p>
          <a:p>
            <a:pPr marL="84535" indent="-84535" defTabSz="342900">
              <a:lnSpc>
                <a:spcPct val="110000"/>
              </a:lnSpc>
              <a:buClr>
                <a:srgbClr val="62AC1E"/>
              </a:buClr>
              <a:buFont typeface="Arial"/>
              <a:buChar char="•"/>
            </a:pPr>
            <a:r>
              <a:rPr lang="en-US" sz="750" dirty="0">
                <a:solidFill>
                  <a:srgbClr val="696969"/>
                </a:solidFill>
                <a:latin typeface="Arial"/>
              </a:rPr>
              <a:t>Recruitment</a:t>
            </a:r>
            <a:endParaRPr lang="en-US" sz="750" dirty="0">
              <a:solidFill>
                <a:srgbClr val="363636"/>
              </a:solidFill>
              <a:latin typeface="Arial"/>
            </a:endParaRPr>
          </a:p>
        </p:txBody>
      </p:sp>
      <p:pic>
        <p:nvPicPr>
          <p:cNvPr id="42" name="Picture 41"/>
          <p:cNvPicPr>
            <a:picLocks noChangeAspect="1"/>
          </p:cNvPicPr>
          <p:nvPr/>
        </p:nvPicPr>
        <p:blipFill rotWithShape="1">
          <a:blip r:embed="rId6">
            <a:extLst>
              <a:ext uri="{28A0092B-C50C-407E-A947-70E740481C1C}">
                <a14:useLocalDpi xmlns:a14="http://schemas.microsoft.com/office/drawing/2010/main" val="0"/>
              </a:ext>
            </a:extLst>
          </a:blip>
          <a:srcRect l="8606" r="4975"/>
          <a:stretch/>
        </p:blipFill>
        <p:spPr>
          <a:xfrm>
            <a:off x="7127867" y="1068732"/>
            <a:ext cx="666750" cy="514350"/>
          </a:xfrm>
          <a:prstGeom prst="rect">
            <a:avLst/>
          </a:prstGeom>
          <a:ln>
            <a:solidFill>
              <a:srgbClr val="8C8C8C"/>
            </a:solidFill>
          </a:ln>
        </p:spPr>
      </p:pic>
      <p:sp>
        <p:nvSpPr>
          <p:cNvPr id="43" name="Rectangle 42"/>
          <p:cNvSpPr/>
          <p:nvPr/>
        </p:nvSpPr>
        <p:spPr>
          <a:xfrm>
            <a:off x="1275300" y="2205043"/>
            <a:ext cx="2121955" cy="1107018"/>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defTabSz="342900">
              <a:spcAft>
                <a:spcPts val="450"/>
              </a:spcAft>
            </a:pPr>
            <a:endParaRPr lang="en-US" sz="750" dirty="0">
              <a:solidFill>
                <a:srgbClr val="696969"/>
              </a:solidFill>
              <a:latin typeface="Arial"/>
            </a:endParaRPr>
          </a:p>
        </p:txBody>
      </p:sp>
      <p:pic>
        <p:nvPicPr>
          <p:cNvPr id="44" name="Picture 43"/>
          <p:cNvPicPr>
            <a:picLocks noChangeAspect="1"/>
          </p:cNvPicPr>
          <p:nvPr/>
        </p:nvPicPr>
        <p:blipFill rotWithShape="1">
          <a:blip r:embed="rId7">
            <a:extLst>
              <a:ext uri="{28A0092B-C50C-407E-A947-70E740481C1C}">
                <a14:useLocalDpi xmlns:a14="http://schemas.microsoft.com/office/drawing/2010/main" val="0"/>
              </a:ext>
            </a:extLst>
          </a:blip>
          <a:srcRect l="8440" r="4801"/>
          <a:stretch/>
        </p:blipFill>
        <p:spPr>
          <a:xfrm>
            <a:off x="2655903" y="2333630"/>
            <a:ext cx="669365" cy="514350"/>
          </a:xfrm>
          <a:prstGeom prst="rect">
            <a:avLst/>
          </a:prstGeom>
          <a:ln>
            <a:solidFill>
              <a:srgbClr val="8C8C8C"/>
            </a:solidFill>
          </a:ln>
        </p:spPr>
      </p:pic>
      <p:sp>
        <p:nvSpPr>
          <p:cNvPr id="45" name="TextBox 44"/>
          <p:cNvSpPr txBox="1"/>
          <p:nvPr/>
        </p:nvSpPr>
        <p:spPr>
          <a:xfrm>
            <a:off x="1359436" y="2240522"/>
            <a:ext cx="1232519" cy="584263"/>
          </a:xfrm>
          <a:prstGeom prst="rect">
            <a:avLst/>
          </a:prstGeom>
          <a:noFill/>
        </p:spPr>
        <p:txBody>
          <a:bodyPr wrap="square" lIns="0" tIns="0" rIns="0" bIns="0" rtlCol="0">
            <a:spAutoFit/>
          </a:bodyPr>
          <a:lstStyle/>
          <a:p>
            <a:pPr defTabSz="342900">
              <a:lnSpc>
                <a:spcPct val="110000"/>
              </a:lnSpc>
              <a:spcAft>
                <a:spcPts val="150"/>
              </a:spcAft>
            </a:pPr>
            <a:r>
              <a:rPr lang="en-US" sz="1050" b="1" dirty="0">
                <a:solidFill>
                  <a:srgbClr val="696969"/>
                </a:solidFill>
                <a:latin typeface="Arial"/>
              </a:rPr>
              <a:t>Marketing</a:t>
            </a:r>
          </a:p>
          <a:p>
            <a:pPr marL="84535" indent="-84535" defTabSz="342900">
              <a:lnSpc>
                <a:spcPct val="110000"/>
              </a:lnSpc>
              <a:buClr>
                <a:srgbClr val="62AC1E"/>
              </a:buClr>
              <a:buFont typeface="Arial"/>
              <a:buChar char="•"/>
            </a:pPr>
            <a:r>
              <a:rPr lang="en-US" sz="750" dirty="0">
                <a:solidFill>
                  <a:srgbClr val="696969"/>
                </a:solidFill>
                <a:latin typeface="Arial"/>
              </a:rPr>
              <a:t>Campaign Performance</a:t>
            </a:r>
          </a:p>
          <a:p>
            <a:pPr marL="84535" indent="-84535" defTabSz="342900">
              <a:lnSpc>
                <a:spcPct val="110000"/>
              </a:lnSpc>
              <a:buClr>
                <a:srgbClr val="62AC1E"/>
              </a:buClr>
              <a:buFont typeface="Arial"/>
              <a:buChar char="•"/>
            </a:pPr>
            <a:r>
              <a:rPr lang="en-US" sz="750" dirty="0">
                <a:solidFill>
                  <a:srgbClr val="696969"/>
                </a:solidFill>
                <a:latin typeface="Arial"/>
              </a:rPr>
              <a:t>Customer Segmentation</a:t>
            </a:r>
          </a:p>
          <a:p>
            <a:pPr marL="84535" indent="-84535" defTabSz="342900">
              <a:lnSpc>
                <a:spcPct val="110000"/>
              </a:lnSpc>
              <a:buClr>
                <a:srgbClr val="62AC1E"/>
              </a:buClr>
              <a:buFont typeface="Arial"/>
              <a:buChar char="•"/>
            </a:pPr>
            <a:r>
              <a:rPr lang="en-US" sz="750" dirty="0">
                <a:solidFill>
                  <a:srgbClr val="696969"/>
                </a:solidFill>
                <a:latin typeface="Arial"/>
              </a:rPr>
              <a:t>Web Analytics</a:t>
            </a:r>
            <a:endParaRPr lang="en-US" sz="750" dirty="0">
              <a:solidFill>
                <a:srgbClr val="363636"/>
              </a:solidFill>
              <a:latin typeface="Arial"/>
            </a:endParaRPr>
          </a:p>
        </p:txBody>
      </p:sp>
      <p:sp>
        <p:nvSpPr>
          <p:cNvPr id="46" name="Rectangle 45"/>
          <p:cNvSpPr/>
          <p:nvPr/>
        </p:nvSpPr>
        <p:spPr>
          <a:xfrm>
            <a:off x="2446175" y="3449114"/>
            <a:ext cx="2121955" cy="1107018"/>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defTabSz="342900">
              <a:spcAft>
                <a:spcPts val="450"/>
              </a:spcAft>
            </a:pPr>
            <a:endParaRPr lang="en-US" sz="750" dirty="0">
              <a:solidFill>
                <a:srgbClr val="696969"/>
              </a:solidFill>
              <a:latin typeface="Arial"/>
            </a:endParaRPr>
          </a:p>
        </p:txBody>
      </p:sp>
      <p:pic>
        <p:nvPicPr>
          <p:cNvPr id="47" name="Picture 46"/>
          <p:cNvPicPr>
            <a:picLocks noChangeAspect="1"/>
          </p:cNvPicPr>
          <p:nvPr/>
        </p:nvPicPr>
        <p:blipFill rotWithShape="1">
          <a:blip r:embed="rId8">
            <a:extLst>
              <a:ext uri="{28A0092B-C50C-407E-A947-70E740481C1C}">
                <a14:useLocalDpi xmlns:a14="http://schemas.microsoft.com/office/drawing/2010/main" val="0"/>
              </a:ext>
            </a:extLst>
          </a:blip>
          <a:srcRect l="5790" r="7379"/>
          <a:stretch/>
        </p:blipFill>
        <p:spPr>
          <a:xfrm>
            <a:off x="3801015" y="3577362"/>
            <a:ext cx="669925" cy="514350"/>
          </a:xfrm>
          <a:prstGeom prst="rect">
            <a:avLst/>
          </a:prstGeom>
          <a:ln>
            <a:solidFill>
              <a:srgbClr val="8C8C8C"/>
            </a:solidFill>
          </a:ln>
        </p:spPr>
      </p:pic>
      <p:sp>
        <p:nvSpPr>
          <p:cNvPr id="48" name="TextBox 47"/>
          <p:cNvSpPr txBox="1"/>
          <p:nvPr/>
        </p:nvSpPr>
        <p:spPr>
          <a:xfrm>
            <a:off x="2504548" y="3484254"/>
            <a:ext cx="1232519" cy="584263"/>
          </a:xfrm>
          <a:prstGeom prst="rect">
            <a:avLst/>
          </a:prstGeom>
          <a:noFill/>
        </p:spPr>
        <p:txBody>
          <a:bodyPr wrap="square" lIns="0" tIns="0" rIns="0" bIns="0" rtlCol="0">
            <a:spAutoFit/>
          </a:bodyPr>
          <a:lstStyle/>
          <a:p>
            <a:pPr defTabSz="342900">
              <a:lnSpc>
                <a:spcPct val="110000"/>
              </a:lnSpc>
              <a:spcAft>
                <a:spcPts val="150"/>
              </a:spcAft>
            </a:pPr>
            <a:r>
              <a:rPr lang="en-US" sz="1050" b="1" dirty="0">
                <a:solidFill>
                  <a:srgbClr val="696969"/>
                </a:solidFill>
                <a:latin typeface="Arial"/>
              </a:rPr>
              <a:t>Supply Chain</a:t>
            </a:r>
          </a:p>
          <a:p>
            <a:pPr marL="84535" indent="-84535" defTabSz="342900">
              <a:lnSpc>
                <a:spcPct val="110000"/>
              </a:lnSpc>
              <a:buClr>
                <a:srgbClr val="62AC1E"/>
              </a:buClr>
              <a:buFont typeface="Arial"/>
              <a:buChar char="•"/>
            </a:pPr>
            <a:r>
              <a:rPr lang="en-US" sz="750" dirty="0">
                <a:solidFill>
                  <a:srgbClr val="696969"/>
                </a:solidFill>
                <a:latin typeface="Arial"/>
              </a:rPr>
              <a:t>Planning</a:t>
            </a:r>
          </a:p>
          <a:p>
            <a:pPr marL="84535" indent="-84535" defTabSz="342900">
              <a:lnSpc>
                <a:spcPct val="110000"/>
              </a:lnSpc>
              <a:buClr>
                <a:srgbClr val="62AC1E"/>
              </a:buClr>
              <a:buFont typeface="Arial"/>
              <a:buChar char="•"/>
            </a:pPr>
            <a:r>
              <a:rPr lang="en-US" sz="750" dirty="0">
                <a:solidFill>
                  <a:srgbClr val="696969"/>
                </a:solidFill>
                <a:latin typeface="Arial"/>
              </a:rPr>
              <a:t>Performance &amp; Efficiency</a:t>
            </a:r>
          </a:p>
          <a:p>
            <a:pPr marL="84535" indent="-84535" defTabSz="342900">
              <a:lnSpc>
                <a:spcPct val="110000"/>
              </a:lnSpc>
              <a:buClr>
                <a:srgbClr val="62AC1E"/>
              </a:buClr>
              <a:buFont typeface="Arial"/>
              <a:buChar char="•"/>
            </a:pPr>
            <a:r>
              <a:rPr lang="en-US" sz="750" dirty="0">
                <a:solidFill>
                  <a:srgbClr val="696969"/>
                </a:solidFill>
                <a:latin typeface="Arial"/>
              </a:rPr>
              <a:t>Risk &amp; Resilience</a:t>
            </a:r>
            <a:endParaRPr lang="en-US" sz="750" dirty="0">
              <a:solidFill>
                <a:srgbClr val="363636"/>
              </a:solidFill>
              <a:latin typeface="Arial"/>
            </a:endParaRPr>
          </a:p>
        </p:txBody>
      </p:sp>
      <p:sp>
        <p:nvSpPr>
          <p:cNvPr id="49" name="Rectangle 48"/>
          <p:cNvSpPr/>
          <p:nvPr/>
        </p:nvSpPr>
        <p:spPr>
          <a:xfrm>
            <a:off x="5746746" y="2191371"/>
            <a:ext cx="2121955" cy="1107018"/>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defTabSz="342900">
              <a:spcAft>
                <a:spcPts val="450"/>
              </a:spcAft>
            </a:pPr>
            <a:endParaRPr lang="en-US" sz="750" dirty="0">
              <a:solidFill>
                <a:srgbClr val="696969"/>
              </a:solidFill>
              <a:latin typeface="Arial"/>
            </a:endParaRPr>
          </a:p>
        </p:txBody>
      </p:sp>
      <p:pic>
        <p:nvPicPr>
          <p:cNvPr id="50" name="Picture 49"/>
          <p:cNvPicPr>
            <a:picLocks noChangeAspect="1"/>
          </p:cNvPicPr>
          <p:nvPr/>
        </p:nvPicPr>
        <p:blipFill rotWithShape="1">
          <a:blip r:embed="rId9">
            <a:extLst>
              <a:ext uri="{28A0092B-C50C-407E-A947-70E740481C1C}">
                <a14:useLocalDpi xmlns:a14="http://schemas.microsoft.com/office/drawing/2010/main" val="0"/>
              </a:ext>
            </a:extLst>
          </a:blip>
          <a:srcRect r="13409"/>
          <a:stretch/>
        </p:blipFill>
        <p:spPr>
          <a:xfrm>
            <a:off x="7127348" y="2319959"/>
            <a:ext cx="668067" cy="514350"/>
          </a:xfrm>
          <a:prstGeom prst="rect">
            <a:avLst/>
          </a:prstGeom>
          <a:ln>
            <a:solidFill>
              <a:srgbClr val="8C8C8C"/>
            </a:solidFill>
          </a:ln>
        </p:spPr>
      </p:pic>
      <p:sp>
        <p:nvSpPr>
          <p:cNvPr id="51" name="TextBox 50"/>
          <p:cNvSpPr txBox="1"/>
          <p:nvPr/>
        </p:nvSpPr>
        <p:spPr>
          <a:xfrm>
            <a:off x="5830881" y="2226850"/>
            <a:ext cx="1115690" cy="838178"/>
          </a:xfrm>
          <a:prstGeom prst="rect">
            <a:avLst/>
          </a:prstGeom>
          <a:noFill/>
        </p:spPr>
        <p:txBody>
          <a:bodyPr wrap="square" lIns="0" tIns="0" rIns="0" bIns="0" rtlCol="0">
            <a:spAutoFit/>
          </a:bodyPr>
          <a:lstStyle/>
          <a:p>
            <a:pPr defTabSz="342900">
              <a:lnSpc>
                <a:spcPct val="110000"/>
              </a:lnSpc>
              <a:spcAft>
                <a:spcPts val="150"/>
              </a:spcAft>
            </a:pPr>
            <a:r>
              <a:rPr lang="en-US" sz="1050" b="1" dirty="0">
                <a:solidFill>
                  <a:srgbClr val="696969"/>
                </a:solidFill>
                <a:latin typeface="Arial"/>
              </a:rPr>
              <a:t>Operations</a:t>
            </a:r>
          </a:p>
          <a:p>
            <a:pPr marL="84535" indent="-84535" defTabSz="342900">
              <a:lnSpc>
                <a:spcPct val="110000"/>
              </a:lnSpc>
              <a:buClr>
                <a:srgbClr val="62AC1E"/>
              </a:buClr>
              <a:buFont typeface="Arial"/>
              <a:buChar char="•"/>
            </a:pPr>
            <a:r>
              <a:rPr lang="en-US" sz="750" dirty="0">
                <a:solidFill>
                  <a:srgbClr val="696969"/>
                </a:solidFill>
                <a:latin typeface="Arial"/>
              </a:rPr>
              <a:t>Production Efficiency</a:t>
            </a:r>
          </a:p>
          <a:p>
            <a:pPr marL="84535" indent="-84535" defTabSz="342900">
              <a:lnSpc>
                <a:spcPct val="110000"/>
              </a:lnSpc>
              <a:buClr>
                <a:srgbClr val="62AC1E"/>
              </a:buClr>
              <a:buFont typeface="Arial"/>
              <a:buChar char="•"/>
            </a:pPr>
            <a:r>
              <a:rPr lang="en-US" sz="750" dirty="0">
                <a:solidFill>
                  <a:srgbClr val="696969"/>
                </a:solidFill>
                <a:latin typeface="Arial"/>
              </a:rPr>
              <a:t>Operational Risk</a:t>
            </a:r>
          </a:p>
          <a:p>
            <a:pPr marL="84535" indent="-84535" defTabSz="342900">
              <a:lnSpc>
                <a:spcPct val="110000"/>
              </a:lnSpc>
              <a:buClr>
                <a:srgbClr val="62AC1E"/>
              </a:buClr>
              <a:buFont typeface="Arial"/>
              <a:buChar char="•"/>
            </a:pPr>
            <a:r>
              <a:rPr lang="en-US" sz="750" dirty="0">
                <a:solidFill>
                  <a:srgbClr val="696969"/>
                </a:solidFill>
                <a:latin typeface="Arial"/>
              </a:rPr>
              <a:t>R&amp;D and Innovation</a:t>
            </a:r>
          </a:p>
          <a:p>
            <a:pPr marL="84535" indent="-84535" defTabSz="342900">
              <a:lnSpc>
                <a:spcPct val="110000"/>
              </a:lnSpc>
              <a:buClr>
                <a:srgbClr val="62AC1E"/>
              </a:buClr>
              <a:buFont typeface="Arial"/>
              <a:buChar char="•"/>
            </a:pPr>
            <a:r>
              <a:rPr lang="en-US" sz="750" dirty="0">
                <a:solidFill>
                  <a:srgbClr val="696969"/>
                </a:solidFill>
                <a:latin typeface="Arial"/>
              </a:rPr>
              <a:t>Customer Service/Call Center</a:t>
            </a:r>
          </a:p>
        </p:txBody>
      </p:sp>
      <p:sp>
        <p:nvSpPr>
          <p:cNvPr id="52" name="Rectangle 51"/>
          <p:cNvSpPr/>
          <p:nvPr/>
        </p:nvSpPr>
        <p:spPr>
          <a:xfrm>
            <a:off x="4665321" y="3442598"/>
            <a:ext cx="2121955" cy="1107018"/>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defTabSz="342900">
              <a:spcAft>
                <a:spcPts val="450"/>
              </a:spcAft>
            </a:pPr>
            <a:endParaRPr lang="en-US" sz="750" dirty="0">
              <a:solidFill>
                <a:srgbClr val="696969"/>
              </a:solidFill>
              <a:latin typeface="Arial"/>
            </a:endParaRPr>
          </a:p>
        </p:txBody>
      </p:sp>
      <p:pic>
        <p:nvPicPr>
          <p:cNvPr id="53" name="Picture 52"/>
          <p:cNvPicPr>
            <a:picLocks noChangeAspect="1"/>
          </p:cNvPicPr>
          <p:nvPr/>
        </p:nvPicPr>
        <p:blipFill rotWithShape="1">
          <a:blip r:embed="rId10">
            <a:extLst>
              <a:ext uri="{28A0092B-C50C-407E-A947-70E740481C1C}">
                <a14:useLocalDpi xmlns:a14="http://schemas.microsoft.com/office/drawing/2010/main" val="0"/>
              </a:ext>
            </a:extLst>
          </a:blip>
          <a:srcRect l="7881" r="5365"/>
          <a:stretch/>
        </p:blipFill>
        <p:spPr>
          <a:xfrm>
            <a:off x="6045922" y="3571185"/>
            <a:ext cx="669326" cy="514350"/>
          </a:xfrm>
          <a:prstGeom prst="rect">
            <a:avLst/>
          </a:prstGeom>
          <a:ln>
            <a:solidFill>
              <a:srgbClr val="8C8C8C"/>
            </a:solidFill>
          </a:ln>
        </p:spPr>
      </p:pic>
      <p:sp>
        <p:nvSpPr>
          <p:cNvPr id="54" name="TextBox 53"/>
          <p:cNvSpPr txBox="1"/>
          <p:nvPr/>
        </p:nvSpPr>
        <p:spPr>
          <a:xfrm>
            <a:off x="4749456" y="3478077"/>
            <a:ext cx="1115690" cy="584263"/>
          </a:xfrm>
          <a:prstGeom prst="rect">
            <a:avLst/>
          </a:prstGeom>
          <a:noFill/>
        </p:spPr>
        <p:txBody>
          <a:bodyPr wrap="square" lIns="0" tIns="0" rIns="0" bIns="0" rtlCol="0">
            <a:spAutoFit/>
          </a:bodyPr>
          <a:lstStyle/>
          <a:p>
            <a:pPr defTabSz="342900">
              <a:lnSpc>
                <a:spcPct val="110000"/>
              </a:lnSpc>
              <a:spcAft>
                <a:spcPts val="150"/>
              </a:spcAft>
            </a:pPr>
            <a:r>
              <a:rPr lang="en-US" sz="1050" b="1" dirty="0">
                <a:solidFill>
                  <a:srgbClr val="696969"/>
                </a:solidFill>
                <a:latin typeface="Arial"/>
              </a:rPr>
              <a:t>Sales</a:t>
            </a:r>
          </a:p>
          <a:p>
            <a:pPr marL="84535" indent="-84535" defTabSz="342900">
              <a:lnSpc>
                <a:spcPct val="110000"/>
              </a:lnSpc>
              <a:buClr>
                <a:srgbClr val="62AC1E"/>
              </a:buClr>
              <a:buFont typeface="Arial"/>
              <a:buChar char="•"/>
            </a:pPr>
            <a:r>
              <a:rPr lang="en-US" sz="750" dirty="0">
                <a:solidFill>
                  <a:srgbClr val="696969"/>
                </a:solidFill>
                <a:latin typeface="Arial"/>
              </a:rPr>
              <a:t>Sales Representatives</a:t>
            </a:r>
          </a:p>
          <a:p>
            <a:pPr marL="84535" indent="-84535" defTabSz="342900">
              <a:lnSpc>
                <a:spcPct val="110000"/>
              </a:lnSpc>
              <a:buClr>
                <a:srgbClr val="62AC1E"/>
              </a:buClr>
              <a:buFont typeface="Arial"/>
              <a:buChar char="•"/>
            </a:pPr>
            <a:r>
              <a:rPr lang="en-US" sz="750" dirty="0">
                <a:solidFill>
                  <a:srgbClr val="696969"/>
                </a:solidFill>
                <a:latin typeface="Arial"/>
              </a:rPr>
              <a:t>Sales Management</a:t>
            </a:r>
          </a:p>
          <a:p>
            <a:pPr marL="84535" indent="-84535" defTabSz="342900">
              <a:lnSpc>
                <a:spcPct val="110000"/>
              </a:lnSpc>
              <a:buClr>
                <a:srgbClr val="62AC1E"/>
              </a:buClr>
              <a:buFont typeface="Arial"/>
              <a:buChar char="•"/>
            </a:pPr>
            <a:r>
              <a:rPr lang="en-US" sz="750" dirty="0">
                <a:solidFill>
                  <a:srgbClr val="696969"/>
                </a:solidFill>
                <a:latin typeface="Arial"/>
              </a:rPr>
              <a:t>Sales Operations</a:t>
            </a:r>
            <a:endParaRPr lang="en-US" sz="750" dirty="0">
              <a:solidFill>
                <a:srgbClr val="363636"/>
              </a:solidFill>
              <a:latin typeface="Arial"/>
            </a:endParaRPr>
          </a:p>
        </p:txBody>
      </p:sp>
    </p:spTree>
    <p:extLst>
      <p:ext uri="{BB962C8B-B14F-4D97-AF65-F5344CB8AC3E}">
        <p14:creationId xmlns:p14="http://schemas.microsoft.com/office/powerpoint/2010/main" val="2696048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QL-COPY.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0172" y="2637464"/>
            <a:ext cx="1843657" cy="587922"/>
          </a:xfrm>
          <a:prstGeom prst="rect">
            <a:avLst/>
          </a:prstGeom>
        </p:spPr>
      </p:pic>
      <p:sp>
        <p:nvSpPr>
          <p:cNvPr id="19" name="Rectangle 18"/>
          <p:cNvSpPr/>
          <p:nvPr/>
        </p:nvSpPr>
        <p:spPr>
          <a:xfrm>
            <a:off x="898101" y="792609"/>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35" name="TextBox 34"/>
          <p:cNvSpPr txBox="1"/>
          <p:nvPr/>
        </p:nvSpPr>
        <p:spPr>
          <a:xfrm>
            <a:off x="1014564" y="844446"/>
            <a:ext cx="2805164" cy="1152110"/>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797979"/>
                </a:solidFill>
                <a:effectLst/>
                <a:uLnTx/>
                <a:uFillTx/>
                <a:latin typeface="Arial"/>
                <a:ea typeface="+mn-ea"/>
                <a:cs typeface="+mn-cs"/>
              </a:rPr>
              <a:t>Pipeline &amp; Quota Management</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Actionable account planning</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Optimize compensation and quota plans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Visualize lead &amp; opportunity progression</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Improve forecast accuracy &amp; conversion rates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Single view of leads, contacts, accounts &amp; campaigns </a:t>
            </a:r>
          </a:p>
        </p:txBody>
      </p:sp>
      <p:sp>
        <p:nvSpPr>
          <p:cNvPr id="37" name="Rectangle 36"/>
          <p:cNvSpPr/>
          <p:nvPr/>
        </p:nvSpPr>
        <p:spPr>
          <a:xfrm>
            <a:off x="4882567" y="792609"/>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38" name="TextBox 37"/>
          <p:cNvSpPr txBox="1"/>
          <p:nvPr/>
        </p:nvSpPr>
        <p:spPr>
          <a:xfrm>
            <a:off x="4966702" y="854227"/>
            <a:ext cx="3069647" cy="1152110"/>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797979"/>
                </a:solidFill>
                <a:effectLst/>
                <a:uLnTx/>
                <a:uFillTx/>
                <a:latin typeface="Arial"/>
                <a:ea typeface="+mn-ea"/>
                <a:cs typeface="+mn-cs"/>
              </a:rPr>
              <a:t>Customer Analysis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Rapid customer segmentation</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Create custom targeting &amp; call lists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Improve acquisitions &amp; renewals </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Reduce churn</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Understand historical purchasing patterns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Improve customer satisfaction &amp; advocacy</a:t>
            </a:r>
          </a:p>
        </p:txBody>
      </p:sp>
      <p:sp>
        <p:nvSpPr>
          <p:cNvPr id="40" name="Rectangle 39"/>
          <p:cNvSpPr/>
          <p:nvPr/>
        </p:nvSpPr>
        <p:spPr>
          <a:xfrm>
            <a:off x="5711798" y="2254708"/>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41" name="TextBox 40"/>
          <p:cNvSpPr txBox="1"/>
          <p:nvPr/>
        </p:nvSpPr>
        <p:spPr>
          <a:xfrm>
            <a:off x="5796452" y="2300958"/>
            <a:ext cx="2870064" cy="1152110"/>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797979"/>
                </a:solidFill>
                <a:effectLst/>
                <a:uLnTx/>
                <a:uFillTx/>
                <a:latin typeface="Arial"/>
                <a:ea typeface="+mn-ea"/>
                <a:cs typeface="+mn-cs"/>
              </a:rPr>
              <a:t>Channel Analysis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Improve territory design</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Holistic multi-channel visibility</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Align forecast models with growth</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Improve channel relationship management</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Achieve cross-functional alignment</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Identify new investment opportunities</a:t>
            </a:r>
          </a:p>
        </p:txBody>
      </p:sp>
      <p:sp>
        <p:nvSpPr>
          <p:cNvPr id="43" name="Rectangle 42"/>
          <p:cNvSpPr/>
          <p:nvPr/>
        </p:nvSpPr>
        <p:spPr>
          <a:xfrm>
            <a:off x="177621" y="2254708"/>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45" name="TextBox 44"/>
          <p:cNvSpPr txBox="1"/>
          <p:nvPr/>
        </p:nvSpPr>
        <p:spPr>
          <a:xfrm>
            <a:off x="261756" y="2309714"/>
            <a:ext cx="3015471" cy="1152110"/>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797979"/>
                </a:solidFill>
                <a:effectLst/>
                <a:uLnTx/>
                <a:uFillTx/>
                <a:latin typeface="Arial"/>
                <a:ea typeface="+mn-ea"/>
                <a:cs typeface="+mn-cs"/>
              </a:rPr>
              <a:t>Product Analysis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Optimize promotions &amp; discounting</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Increase profitability &amp; margins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Improve availability, configuration, &amp; mix</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Increase cross-sell / up-sell opportunities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Proactively respond to end-of-life, seasonality and supply/demand models</a:t>
            </a:r>
          </a:p>
        </p:txBody>
      </p:sp>
      <p:sp>
        <p:nvSpPr>
          <p:cNvPr id="52" name="Rectangle 51"/>
          <p:cNvSpPr/>
          <p:nvPr/>
        </p:nvSpPr>
        <p:spPr>
          <a:xfrm>
            <a:off x="2847882" y="3710675"/>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54" name="TextBox 53"/>
          <p:cNvSpPr txBox="1"/>
          <p:nvPr/>
        </p:nvSpPr>
        <p:spPr>
          <a:xfrm>
            <a:off x="2932016" y="3741746"/>
            <a:ext cx="2779782" cy="1152110"/>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797979"/>
                </a:solidFill>
                <a:effectLst/>
                <a:uLnTx/>
                <a:uFillTx/>
                <a:latin typeface="Arial"/>
                <a:ea typeface="+mn-ea"/>
                <a:cs typeface="+mn-cs"/>
              </a:rPr>
              <a:t>Sales Planning</a:t>
            </a:r>
            <a:endParaRPr kumimoji="0" lang="en-US" sz="1000" b="1" i="0" u="none" strike="noStrike" kern="1200" cap="none" spc="0" normalizeH="0" baseline="0" noProof="0" dirty="0">
              <a:ln>
                <a:noFill/>
              </a:ln>
              <a:solidFill>
                <a:srgbClr val="797979"/>
              </a:solidFill>
              <a:effectLst/>
              <a:uLnTx/>
              <a:uFillTx/>
              <a:latin typeface="Arial"/>
              <a:ea typeface="+mn-ea"/>
              <a:cs typeface="+mn-cs"/>
            </a:endParaRP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Predict resource and growth allocation</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Operationally integrate with financial profitability needs and marketing campaigns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Achieve agile territory analysis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Understand true COGS and expense analysis</a:t>
            </a:r>
          </a:p>
          <a:p>
            <a:pPr marL="171450" marR="0" lvl="0" indent="-171450" algn="l" defTabSz="457200" rtl="0" eaLnBrk="1" fontAlgn="auto" latinLnBrk="0" hangingPunct="1">
              <a:lnSpc>
                <a:spcPct val="100000"/>
              </a:lnSpc>
              <a:spcBef>
                <a:spcPts val="0"/>
              </a:spcBef>
              <a:spcAft>
                <a:spcPts val="0"/>
              </a:spcAft>
              <a:buClr>
                <a:srgbClr val="62AC1E"/>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696969"/>
                </a:solidFill>
                <a:effectLst/>
                <a:uLnTx/>
                <a:uFillTx/>
                <a:latin typeface="Arial"/>
                <a:ea typeface="+mn-ea"/>
                <a:cs typeface="+mn-cs"/>
              </a:rPr>
              <a:t>Optimize forecasting &amp; budgeting</a:t>
            </a:r>
          </a:p>
        </p:txBody>
      </p:sp>
      <p:sp>
        <p:nvSpPr>
          <p:cNvPr id="5" name="Title 4"/>
          <p:cNvSpPr>
            <a:spLocks noGrp="1"/>
          </p:cNvSpPr>
          <p:nvPr>
            <p:ph type="title"/>
          </p:nvPr>
        </p:nvSpPr>
        <p:spPr/>
        <p:txBody>
          <a:bodyPr/>
          <a:lstStyle/>
          <a:p>
            <a:r>
              <a:rPr lang="sv-SE" dirty="0">
                <a:cs typeface="Arial"/>
              </a:rPr>
              <a:t>Common Qlik</a:t>
            </a:r>
            <a:r>
              <a:rPr lang="sv-SE" sz="1400" baseline="60000" dirty="0">
                <a:cs typeface="Arial"/>
              </a:rPr>
              <a:t>®</a:t>
            </a:r>
            <a:r>
              <a:rPr lang="sv-SE" dirty="0">
                <a:cs typeface="Arial"/>
              </a:rPr>
              <a:t> </a:t>
            </a:r>
            <a:r>
              <a:rPr lang="sv-SE" dirty="0">
                <a:solidFill>
                  <a:schemeClr val="accent1"/>
                </a:solidFill>
                <a:cs typeface="Arial"/>
              </a:rPr>
              <a:t>Sales</a:t>
            </a:r>
            <a:r>
              <a:rPr lang="sv-SE" dirty="0">
                <a:cs typeface="Arial"/>
              </a:rPr>
              <a:t> Solution Areas</a:t>
            </a:r>
            <a:endParaRPr lang="en-US" dirty="0"/>
          </a:p>
        </p:txBody>
      </p:sp>
      <p:pic>
        <p:nvPicPr>
          <p:cNvPr id="30" name="Picture 29" descr="Megaphone_color.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8733" y="2343199"/>
            <a:ext cx="588891" cy="467001"/>
          </a:xfrm>
          <a:prstGeom prst="rect">
            <a:avLst/>
          </a:prstGeom>
        </p:spPr>
      </p:pic>
      <p:pic>
        <p:nvPicPr>
          <p:cNvPr id="4" name="Picture 3" descr="Analysis_colo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25719" y="848138"/>
            <a:ext cx="585077" cy="525779"/>
          </a:xfrm>
          <a:prstGeom prst="rect">
            <a:avLst/>
          </a:prstGeom>
        </p:spPr>
      </p:pic>
      <p:pic>
        <p:nvPicPr>
          <p:cNvPr id="9" name="Picture 8" descr="CheckBox_color.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99841" y="3788216"/>
            <a:ext cx="501302" cy="458738"/>
          </a:xfrm>
          <a:prstGeom prst="rect">
            <a:avLst/>
          </a:prstGeom>
        </p:spPr>
      </p:pic>
      <p:pic>
        <p:nvPicPr>
          <p:cNvPr id="10" name="Picture 9" descr="Like_color.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69745" y="2300958"/>
            <a:ext cx="457200" cy="454058"/>
          </a:xfrm>
          <a:prstGeom prst="rect">
            <a:avLst/>
          </a:prstGeom>
        </p:spPr>
      </p:pic>
      <p:pic>
        <p:nvPicPr>
          <p:cNvPr id="31" name="Picture 3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91392" y="854227"/>
            <a:ext cx="544957" cy="510585"/>
          </a:xfrm>
          <a:prstGeom prst="rect">
            <a:avLst/>
          </a:prstGeom>
        </p:spPr>
      </p:pic>
    </p:spTree>
    <p:extLst>
      <p:ext uri="{BB962C8B-B14F-4D97-AF65-F5344CB8AC3E}">
        <p14:creationId xmlns:p14="http://schemas.microsoft.com/office/powerpoint/2010/main" val="2449733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1404" y="0"/>
            <a:ext cx="2583516" cy="2627219"/>
          </a:xfrm>
          <a:custGeom>
            <a:avLst/>
            <a:gdLst/>
            <a:ahLst/>
            <a:cxnLst/>
            <a:rect l="l" t="t" r="r" b="b"/>
            <a:pathLst>
              <a:path w="3903979" h="3970020">
                <a:moveTo>
                  <a:pt x="2627406" y="0"/>
                </a:moveTo>
                <a:lnTo>
                  <a:pt x="1054029" y="0"/>
                </a:lnTo>
                <a:lnTo>
                  <a:pt x="1027422" y="11080"/>
                </a:lnTo>
                <a:lnTo>
                  <a:pt x="986068" y="29384"/>
                </a:lnTo>
                <a:lnTo>
                  <a:pt x="945196" y="48562"/>
                </a:lnTo>
                <a:lnTo>
                  <a:pt x="904818" y="68601"/>
                </a:lnTo>
                <a:lnTo>
                  <a:pt x="864946" y="89490"/>
                </a:lnTo>
                <a:lnTo>
                  <a:pt x="825592" y="111218"/>
                </a:lnTo>
                <a:lnTo>
                  <a:pt x="786768" y="133772"/>
                </a:lnTo>
                <a:lnTo>
                  <a:pt x="748485" y="157140"/>
                </a:lnTo>
                <a:lnTo>
                  <a:pt x="710755" y="181311"/>
                </a:lnTo>
                <a:lnTo>
                  <a:pt x="673591" y="206272"/>
                </a:lnTo>
                <a:lnTo>
                  <a:pt x="637003" y="232013"/>
                </a:lnTo>
                <a:lnTo>
                  <a:pt x="601005" y="258520"/>
                </a:lnTo>
                <a:lnTo>
                  <a:pt x="565607" y="285782"/>
                </a:lnTo>
                <a:lnTo>
                  <a:pt x="530822" y="313788"/>
                </a:lnTo>
                <a:lnTo>
                  <a:pt x="496662" y="342525"/>
                </a:lnTo>
                <a:lnTo>
                  <a:pt x="463138" y="371981"/>
                </a:lnTo>
                <a:lnTo>
                  <a:pt x="430262" y="402145"/>
                </a:lnTo>
                <a:lnTo>
                  <a:pt x="398047" y="433005"/>
                </a:lnTo>
                <a:lnTo>
                  <a:pt x="366503" y="464548"/>
                </a:lnTo>
                <a:lnTo>
                  <a:pt x="335644" y="496764"/>
                </a:lnTo>
                <a:lnTo>
                  <a:pt x="305480" y="529640"/>
                </a:lnTo>
                <a:lnTo>
                  <a:pt x="276024" y="563164"/>
                </a:lnTo>
                <a:lnTo>
                  <a:pt x="247287" y="597324"/>
                </a:lnTo>
                <a:lnTo>
                  <a:pt x="219282" y="632110"/>
                </a:lnTo>
                <a:lnTo>
                  <a:pt x="192019" y="667507"/>
                </a:lnTo>
                <a:lnTo>
                  <a:pt x="165512" y="703506"/>
                </a:lnTo>
                <a:lnTo>
                  <a:pt x="139772" y="740093"/>
                </a:lnTo>
                <a:lnTo>
                  <a:pt x="114811" y="777258"/>
                </a:lnTo>
                <a:lnTo>
                  <a:pt x="90640" y="814988"/>
                </a:lnTo>
                <a:lnTo>
                  <a:pt x="67272" y="853271"/>
                </a:lnTo>
                <a:lnTo>
                  <a:pt x="44718" y="892096"/>
                </a:lnTo>
                <a:lnTo>
                  <a:pt x="22990" y="931450"/>
                </a:lnTo>
                <a:lnTo>
                  <a:pt x="2101" y="971323"/>
                </a:lnTo>
                <a:lnTo>
                  <a:pt x="0" y="975557"/>
                </a:lnTo>
                <a:lnTo>
                  <a:pt x="0" y="2838894"/>
                </a:lnTo>
                <a:lnTo>
                  <a:pt x="22990" y="2883000"/>
                </a:lnTo>
                <a:lnTo>
                  <a:pt x="44718" y="2922355"/>
                </a:lnTo>
                <a:lnTo>
                  <a:pt x="67272" y="2961179"/>
                </a:lnTo>
                <a:lnTo>
                  <a:pt x="90640" y="2999462"/>
                </a:lnTo>
                <a:lnTo>
                  <a:pt x="114811" y="3037192"/>
                </a:lnTo>
                <a:lnTo>
                  <a:pt x="139772" y="3074356"/>
                </a:lnTo>
                <a:lnTo>
                  <a:pt x="165512" y="3110944"/>
                </a:lnTo>
                <a:lnTo>
                  <a:pt x="192019" y="3146942"/>
                </a:lnTo>
                <a:lnTo>
                  <a:pt x="219282" y="3182340"/>
                </a:lnTo>
                <a:lnTo>
                  <a:pt x="247287" y="3217125"/>
                </a:lnTo>
                <a:lnTo>
                  <a:pt x="276024" y="3251285"/>
                </a:lnTo>
                <a:lnTo>
                  <a:pt x="305480" y="3284809"/>
                </a:lnTo>
                <a:lnTo>
                  <a:pt x="335644" y="3317684"/>
                </a:lnTo>
                <a:lnTo>
                  <a:pt x="366503" y="3349900"/>
                </a:lnTo>
                <a:lnTo>
                  <a:pt x="398047" y="3381443"/>
                </a:lnTo>
                <a:lnTo>
                  <a:pt x="430262" y="3412303"/>
                </a:lnTo>
                <a:lnTo>
                  <a:pt x="463138" y="3442467"/>
                </a:lnTo>
                <a:lnTo>
                  <a:pt x="496662" y="3471923"/>
                </a:lnTo>
                <a:lnTo>
                  <a:pt x="530822" y="3500660"/>
                </a:lnTo>
                <a:lnTo>
                  <a:pt x="565607" y="3528665"/>
                </a:lnTo>
                <a:lnTo>
                  <a:pt x="601005" y="3555928"/>
                </a:lnTo>
                <a:lnTo>
                  <a:pt x="637003" y="3582435"/>
                </a:lnTo>
                <a:lnTo>
                  <a:pt x="673591" y="3608175"/>
                </a:lnTo>
                <a:lnTo>
                  <a:pt x="710755" y="3633136"/>
                </a:lnTo>
                <a:lnTo>
                  <a:pt x="748485" y="3657307"/>
                </a:lnTo>
                <a:lnTo>
                  <a:pt x="786768" y="3680675"/>
                </a:lnTo>
                <a:lnTo>
                  <a:pt x="825592" y="3703229"/>
                </a:lnTo>
                <a:lnTo>
                  <a:pt x="864946" y="3724957"/>
                </a:lnTo>
                <a:lnTo>
                  <a:pt x="904818" y="3745846"/>
                </a:lnTo>
                <a:lnTo>
                  <a:pt x="945196" y="3765885"/>
                </a:lnTo>
                <a:lnTo>
                  <a:pt x="986068" y="3785063"/>
                </a:lnTo>
                <a:lnTo>
                  <a:pt x="1027422" y="3803367"/>
                </a:lnTo>
                <a:lnTo>
                  <a:pt x="1069246" y="3820785"/>
                </a:lnTo>
                <a:lnTo>
                  <a:pt x="1111529" y="3837306"/>
                </a:lnTo>
                <a:lnTo>
                  <a:pt x="1154258" y="3852917"/>
                </a:lnTo>
                <a:lnTo>
                  <a:pt x="1197422" y="3867607"/>
                </a:lnTo>
                <a:lnTo>
                  <a:pt x="1241009" y="3881364"/>
                </a:lnTo>
                <a:lnTo>
                  <a:pt x="1285007" y="3894177"/>
                </a:lnTo>
                <a:lnTo>
                  <a:pt x="1329404" y="3906032"/>
                </a:lnTo>
                <a:lnTo>
                  <a:pt x="1374188" y="3916919"/>
                </a:lnTo>
                <a:lnTo>
                  <a:pt x="1419348" y="3926825"/>
                </a:lnTo>
                <a:lnTo>
                  <a:pt x="1464871" y="3935739"/>
                </a:lnTo>
                <a:lnTo>
                  <a:pt x="1510745" y="3943649"/>
                </a:lnTo>
                <a:lnTo>
                  <a:pt x="1556960" y="3950542"/>
                </a:lnTo>
                <a:lnTo>
                  <a:pt x="1603502" y="3956408"/>
                </a:lnTo>
                <a:lnTo>
                  <a:pt x="1650360" y="3961233"/>
                </a:lnTo>
                <a:lnTo>
                  <a:pt x="1697523" y="3965007"/>
                </a:lnTo>
                <a:lnTo>
                  <a:pt x="1744978" y="3967718"/>
                </a:lnTo>
                <a:lnTo>
                  <a:pt x="1792713" y="3969353"/>
                </a:lnTo>
                <a:lnTo>
                  <a:pt x="1840717" y="3969900"/>
                </a:lnTo>
                <a:lnTo>
                  <a:pt x="1888721" y="3969353"/>
                </a:lnTo>
                <a:lnTo>
                  <a:pt x="1936456" y="3967718"/>
                </a:lnTo>
                <a:lnTo>
                  <a:pt x="1983911" y="3965007"/>
                </a:lnTo>
                <a:lnTo>
                  <a:pt x="2031074" y="3961233"/>
                </a:lnTo>
                <a:lnTo>
                  <a:pt x="2077932" y="3956408"/>
                </a:lnTo>
                <a:lnTo>
                  <a:pt x="2124475" y="3950542"/>
                </a:lnTo>
                <a:lnTo>
                  <a:pt x="2170689" y="3943649"/>
                </a:lnTo>
                <a:lnTo>
                  <a:pt x="2216564" y="3935739"/>
                </a:lnTo>
                <a:lnTo>
                  <a:pt x="2262087" y="3926825"/>
                </a:lnTo>
                <a:lnTo>
                  <a:pt x="2307246" y="3916919"/>
                </a:lnTo>
                <a:lnTo>
                  <a:pt x="2352030" y="3906032"/>
                </a:lnTo>
                <a:lnTo>
                  <a:pt x="2396427" y="3894177"/>
                </a:lnTo>
                <a:lnTo>
                  <a:pt x="2440425" y="3881364"/>
                </a:lnTo>
                <a:lnTo>
                  <a:pt x="2484012" y="3867607"/>
                </a:lnTo>
                <a:lnTo>
                  <a:pt x="2527176" y="3852917"/>
                </a:lnTo>
                <a:lnTo>
                  <a:pt x="2569905" y="3837306"/>
                </a:lnTo>
                <a:lnTo>
                  <a:pt x="2612188" y="3820785"/>
                </a:lnTo>
                <a:lnTo>
                  <a:pt x="2654012" y="3803367"/>
                </a:lnTo>
                <a:lnTo>
                  <a:pt x="2695366" y="3785063"/>
                </a:lnTo>
                <a:lnTo>
                  <a:pt x="2736238" y="3765885"/>
                </a:lnTo>
                <a:lnTo>
                  <a:pt x="2776616" y="3745846"/>
                </a:lnTo>
                <a:lnTo>
                  <a:pt x="2816488" y="3724957"/>
                </a:lnTo>
                <a:lnTo>
                  <a:pt x="2855842" y="3703229"/>
                </a:lnTo>
                <a:lnTo>
                  <a:pt x="2894667" y="3680675"/>
                </a:lnTo>
                <a:lnTo>
                  <a:pt x="2932950" y="3657307"/>
                </a:lnTo>
                <a:lnTo>
                  <a:pt x="2970679" y="3633136"/>
                </a:lnTo>
                <a:lnTo>
                  <a:pt x="3007844" y="3608175"/>
                </a:lnTo>
                <a:lnTo>
                  <a:pt x="3044431" y="3582435"/>
                </a:lnTo>
                <a:lnTo>
                  <a:pt x="3080429" y="3555928"/>
                </a:lnTo>
                <a:lnTo>
                  <a:pt x="3115827" y="3528665"/>
                </a:lnTo>
                <a:lnTo>
                  <a:pt x="3150612" y="3500660"/>
                </a:lnTo>
                <a:lnTo>
                  <a:pt x="3184772" y="3471923"/>
                </a:lnTo>
                <a:lnTo>
                  <a:pt x="3218296" y="3442467"/>
                </a:lnTo>
                <a:lnTo>
                  <a:pt x="3251172" y="3412303"/>
                </a:lnTo>
                <a:lnTo>
                  <a:pt x="3283387" y="3381443"/>
                </a:lnTo>
                <a:lnTo>
                  <a:pt x="3314931" y="3349900"/>
                </a:lnTo>
                <a:lnTo>
                  <a:pt x="3345791" y="3317684"/>
                </a:lnTo>
                <a:lnTo>
                  <a:pt x="3375954" y="3284809"/>
                </a:lnTo>
                <a:lnTo>
                  <a:pt x="3405411" y="3251285"/>
                </a:lnTo>
                <a:lnTo>
                  <a:pt x="3434147" y="3217125"/>
                </a:lnTo>
                <a:lnTo>
                  <a:pt x="3462153" y="3182340"/>
                </a:lnTo>
                <a:lnTo>
                  <a:pt x="3489415" y="3146942"/>
                </a:lnTo>
                <a:lnTo>
                  <a:pt x="3515922" y="3110944"/>
                </a:lnTo>
                <a:lnTo>
                  <a:pt x="3541662" y="3074356"/>
                </a:lnTo>
                <a:lnTo>
                  <a:pt x="3566624" y="3037192"/>
                </a:lnTo>
                <a:lnTo>
                  <a:pt x="3590795" y="2999462"/>
                </a:lnTo>
                <a:lnTo>
                  <a:pt x="3614163" y="2961179"/>
                </a:lnTo>
                <a:lnTo>
                  <a:pt x="3636717" y="2922355"/>
                </a:lnTo>
                <a:lnTo>
                  <a:pt x="3658444" y="2883000"/>
                </a:lnTo>
                <a:lnTo>
                  <a:pt x="3679333" y="2843128"/>
                </a:lnTo>
                <a:lnTo>
                  <a:pt x="3699373" y="2802751"/>
                </a:lnTo>
                <a:lnTo>
                  <a:pt x="3718550" y="2761879"/>
                </a:lnTo>
                <a:lnTo>
                  <a:pt x="3736854" y="2720525"/>
                </a:lnTo>
                <a:lnTo>
                  <a:pt x="3754272" y="2678701"/>
                </a:lnTo>
                <a:lnTo>
                  <a:pt x="3770793" y="2636418"/>
                </a:lnTo>
                <a:lnTo>
                  <a:pt x="3786405" y="2593689"/>
                </a:lnTo>
                <a:lnTo>
                  <a:pt x="3801095" y="2550525"/>
                </a:lnTo>
                <a:lnTo>
                  <a:pt x="3814852" y="2506938"/>
                </a:lnTo>
                <a:lnTo>
                  <a:pt x="3827664" y="2462940"/>
                </a:lnTo>
                <a:lnTo>
                  <a:pt x="3839520" y="2418543"/>
                </a:lnTo>
                <a:lnTo>
                  <a:pt x="3850406" y="2373759"/>
                </a:lnTo>
                <a:lnTo>
                  <a:pt x="3860313" y="2328599"/>
                </a:lnTo>
                <a:lnTo>
                  <a:pt x="3869227" y="2283076"/>
                </a:lnTo>
                <a:lnTo>
                  <a:pt x="3877136" y="2237202"/>
                </a:lnTo>
                <a:lnTo>
                  <a:pt x="3884030" y="2190987"/>
                </a:lnTo>
                <a:lnTo>
                  <a:pt x="3889895" y="2144445"/>
                </a:lnTo>
                <a:lnTo>
                  <a:pt x="3894721" y="2097586"/>
                </a:lnTo>
                <a:lnTo>
                  <a:pt x="3898495" y="2050424"/>
                </a:lnTo>
                <a:lnTo>
                  <a:pt x="3901205" y="2002969"/>
                </a:lnTo>
                <a:lnTo>
                  <a:pt x="3902840" y="1955234"/>
                </a:lnTo>
                <a:lnTo>
                  <a:pt x="3903388" y="1907230"/>
                </a:lnTo>
                <a:lnTo>
                  <a:pt x="3902840" y="1859225"/>
                </a:lnTo>
                <a:lnTo>
                  <a:pt x="3901205" y="1811489"/>
                </a:lnTo>
                <a:lnTo>
                  <a:pt x="3898495" y="1764034"/>
                </a:lnTo>
                <a:lnTo>
                  <a:pt x="3894721" y="1716871"/>
                </a:lnTo>
                <a:lnTo>
                  <a:pt x="3889895" y="1670012"/>
                </a:lnTo>
                <a:lnTo>
                  <a:pt x="3884030" y="1623469"/>
                </a:lnTo>
                <a:lnTo>
                  <a:pt x="3877136" y="1577254"/>
                </a:lnTo>
                <a:lnTo>
                  <a:pt x="3869227" y="1531379"/>
                </a:lnTo>
                <a:lnTo>
                  <a:pt x="3860313" y="1485856"/>
                </a:lnTo>
                <a:lnTo>
                  <a:pt x="3850406" y="1440696"/>
                </a:lnTo>
                <a:lnTo>
                  <a:pt x="3839520" y="1395911"/>
                </a:lnTo>
                <a:lnTo>
                  <a:pt x="3827664" y="1351514"/>
                </a:lnTo>
                <a:lnTo>
                  <a:pt x="3814852" y="1307516"/>
                </a:lnTo>
                <a:lnTo>
                  <a:pt x="3801095" y="1263929"/>
                </a:lnTo>
                <a:lnTo>
                  <a:pt x="3786405" y="1220764"/>
                </a:lnTo>
                <a:lnTo>
                  <a:pt x="3770793" y="1178035"/>
                </a:lnTo>
                <a:lnTo>
                  <a:pt x="3754272" y="1135752"/>
                </a:lnTo>
                <a:lnTo>
                  <a:pt x="3736854" y="1093927"/>
                </a:lnTo>
                <a:lnTo>
                  <a:pt x="3718550" y="1052573"/>
                </a:lnTo>
                <a:lnTo>
                  <a:pt x="3699373" y="1011701"/>
                </a:lnTo>
                <a:lnTo>
                  <a:pt x="3679333" y="971323"/>
                </a:lnTo>
                <a:lnTo>
                  <a:pt x="3658444" y="931450"/>
                </a:lnTo>
                <a:lnTo>
                  <a:pt x="3636717" y="892096"/>
                </a:lnTo>
                <a:lnTo>
                  <a:pt x="3614163" y="853271"/>
                </a:lnTo>
                <a:lnTo>
                  <a:pt x="3590795" y="814988"/>
                </a:lnTo>
                <a:lnTo>
                  <a:pt x="3566624" y="777258"/>
                </a:lnTo>
                <a:lnTo>
                  <a:pt x="3541662" y="740093"/>
                </a:lnTo>
                <a:lnTo>
                  <a:pt x="3515922" y="703506"/>
                </a:lnTo>
                <a:lnTo>
                  <a:pt x="3489415" y="667507"/>
                </a:lnTo>
                <a:lnTo>
                  <a:pt x="3462153" y="632110"/>
                </a:lnTo>
                <a:lnTo>
                  <a:pt x="3434147" y="597324"/>
                </a:lnTo>
                <a:lnTo>
                  <a:pt x="3405411" y="563164"/>
                </a:lnTo>
                <a:lnTo>
                  <a:pt x="3375954" y="529640"/>
                </a:lnTo>
                <a:lnTo>
                  <a:pt x="3345791" y="496764"/>
                </a:lnTo>
                <a:lnTo>
                  <a:pt x="3314931" y="464548"/>
                </a:lnTo>
                <a:lnTo>
                  <a:pt x="3283387" y="433005"/>
                </a:lnTo>
                <a:lnTo>
                  <a:pt x="3251172" y="402145"/>
                </a:lnTo>
                <a:lnTo>
                  <a:pt x="3218296" y="371981"/>
                </a:lnTo>
                <a:lnTo>
                  <a:pt x="3184772" y="342525"/>
                </a:lnTo>
                <a:lnTo>
                  <a:pt x="3150612" y="313788"/>
                </a:lnTo>
                <a:lnTo>
                  <a:pt x="3115827" y="285782"/>
                </a:lnTo>
                <a:lnTo>
                  <a:pt x="3080429" y="258520"/>
                </a:lnTo>
                <a:lnTo>
                  <a:pt x="3044431" y="232013"/>
                </a:lnTo>
                <a:lnTo>
                  <a:pt x="3007844" y="206272"/>
                </a:lnTo>
                <a:lnTo>
                  <a:pt x="2970679" y="181311"/>
                </a:lnTo>
                <a:lnTo>
                  <a:pt x="2932950" y="157140"/>
                </a:lnTo>
                <a:lnTo>
                  <a:pt x="2894667" y="133772"/>
                </a:lnTo>
                <a:lnTo>
                  <a:pt x="2855842" y="111218"/>
                </a:lnTo>
                <a:lnTo>
                  <a:pt x="2816488" y="89490"/>
                </a:lnTo>
                <a:lnTo>
                  <a:pt x="2776616" y="68601"/>
                </a:lnTo>
                <a:lnTo>
                  <a:pt x="2736238" y="48562"/>
                </a:lnTo>
                <a:lnTo>
                  <a:pt x="2695366" y="29384"/>
                </a:lnTo>
                <a:lnTo>
                  <a:pt x="2654012" y="11080"/>
                </a:lnTo>
                <a:lnTo>
                  <a:pt x="2627406" y="0"/>
                </a:lnTo>
                <a:close/>
              </a:path>
            </a:pathLst>
          </a:custGeom>
          <a:solidFill>
            <a:srgbClr val="FFFFFF"/>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4" name="object 4"/>
          <p:cNvSpPr/>
          <p:nvPr/>
        </p:nvSpPr>
        <p:spPr>
          <a:xfrm>
            <a:off x="11404" y="0"/>
            <a:ext cx="2583516" cy="2627219"/>
          </a:xfrm>
          <a:custGeom>
            <a:avLst/>
            <a:gdLst/>
            <a:ahLst/>
            <a:cxnLst/>
            <a:rect l="l" t="t" r="r" b="b"/>
            <a:pathLst>
              <a:path w="3903979" h="3970020">
                <a:moveTo>
                  <a:pt x="2627406" y="0"/>
                </a:moveTo>
                <a:lnTo>
                  <a:pt x="1054029" y="0"/>
                </a:lnTo>
                <a:lnTo>
                  <a:pt x="1027422" y="11080"/>
                </a:lnTo>
                <a:lnTo>
                  <a:pt x="986068" y="29384"/>
                </a:lnTo>
                <a:lnTo>
                  <a:pt x="945196" y="48562"/>
                </a:lnTo>
                <a:lnTo>
                  <a:pt x="904818" y="68601"/>
                </a:lnTo>
                <a:lnTo>
                  <a:pt x="864946" y="89490"/>
                </a:lnTo>
                <a:lnTo>
                  <a:pt x="825592" y="111218"/>
                </a:lnTo>
                <a:lnTo>
                  <a:pt x="786768" y="133772"/>
                </a:lnTo>
                <a:lnTo>
                  <a:pt x="748485" y="157140"/>
                </a:lnTo>
                <a:lnTo>
                  <a:pt x="710755" y="181311"/>
                </a:lnTo>
                <a:lnTo>
                  <a:pt x="673591" y="206272"/>
                </a:lnTo>
                <a:lnTo>
                  <a:pt x="637003" y="232013"/>
                </a:lnTo>
                <a:lnTo>
                  <a:pt x="601005" y="258520"/>
                </a:lnTo>
                <a:lnTo>
                  <a:pt x="565607" y="285782"/>
                </a:lnTo>
                <a:lnTo>
                  <a:pt x="530822" y="313788"/>
                </a:lnTo>
                <a:lnTo>
                  <a:pt x="496662" y="342525"/>
                </a:lnTo>
                <a:lnTo>
                  <a:pt x="463138" y="371981"/>
                </a:lnTo>
                <a:lnTo>
                  <a:pt x="430262" y="402145"/>
                </a:lnTo>
                <a:lnTo>
                  <a:pt x="398047" y="433005"/>
                </a:lnTo>
                <a:lnTo>
                  <a:pt x="366503" y="464548"/>
                </a:lnTo>
                <a:lnTo>
                  <a:pt x="335644" y="496764"/>
                </a:lnTo>
                <a:lnTo>
                  <a:pt x="305480" y="529640"/>
                </a:lnTo>
                <a:lnTo>
                  <a:pt x="276024" y="563164"/>
                </a:lnTo>
                <a:lnTo>
                  <a:pt x="247287" y="597324"/>
                </a:lnTo>
                <a:lnTo>
                  <a:pt x="219282" y="632110"/>
                </a:lnTo>
                <a:lnTo>
                  <a:pt x="192019" y="667507"/>
                </a:lnTo>
                <a:lnTo>
                  <a:pt x="165512" y="703506"/>
                </a:lnTo>
                <a:lnTo>
                  <a:pt x="139772" y="740093"/>
                </a:lnTo>
                <a:lnTo>
                  <a:pt x="114811" y="777258"/>
                </a:lnTo>
                <a:lnTo>
                  <a:pt x="90640" y="814988"/>
                </a:lnTo>
                <a:lnTo>
                  <a:pt x="67272" y="853271"/>
                </a:lnTo>
                <a:lnTo>
                  <a:pt x="44718" y="892096"/>
                </a:lnTo>
                <a:lnTo>
                  <a:pt x="22990" y="931450"/>
                </a:lnTo>
                <a:lnTo>
                  <a:pt x="2101" y="971323"/>
                </a:lnTo>
                <a:lnTo>
                  <a:pt x="0" y="975557"/>
                </a:lnTo>
                <a:lnTo>
                  <a:pt x="0" y="2838894"/>
                </a:lnTo>
                <a:lnTo>
                  <a:pt x="22990" y="2883000"/>
                </a:lnTo>
                <a:lnTo>
                  <a:pt x="44718" y="2922355"/>
                </a:lnTo>
                <a:lnTo>
                  <a:pt x="67272" y="2961179"/>
                </a:lnTo>
                <a:lnTo>
                  <a:pt x="90640" y="2999462"/>
                </a:lnTo>
                <a:lnTo>
                  <a:pt x="114811" y="3037192"/>
                </a:lnTo>
                <a:lnTo>
                  <a:pt x="139772" y="3074356"/>
                </a:lnTo>
                <a:lnTo>
                  <a:pt x="165512" y="3110944"/>
                </a:lnTo>
                <a:lnTo>
                  <a:pt x="192019" y="3146942"/>
                </a:lnTo>
                <a:lnTo>
                  <a:pt x="219282" y="3182340"/>
                </a:lnTo>
                <a:lnTo>
                  <a:pt x="247287" y="3217125"/>
                </a:lnTo>
                <a:lnTo>
                  <a:pt x="276024" y="3251285"/>
                </a:lnTo>
                <a:lnTo>
                  <a:pt x="305480" y="3284809"/>
                </a:lnTo>
                <a:lnTo>
                  <a:pt x="335644" y="3317684"/>
                </a:lnTo>
                <a:lnTo>
                  <a:pt x="366503" y="3349900"/>
                </a:lnTo>
                <a:lnTo>
                  <a:pt x="398047" y="3381443"/>
                </a:lnTo>
                <a:lnTo>
                  <a:pt x="430262" y="3412303"/>
                </a:lnTo>
                <a:lnTo>
                  <a:pt x="463138" y="3442467"/>
                </a:lnTo>
                <a:lnTo>
                  <a:pt x="496662" y="3471923"/>
                </a:lnTo>
                <a:lnTo>
                  <a:pt x="530822" y="3500660"/>
                </a:lnTo>
                <a:lnTo>
                  <a:pt x="565607" y="3528665"/>
                </a:lnTo>
                <a:lnTo>
                  <a:pt x="601005" y="3555928"/>
                </a:lnTo>
                <a:lnTo>
                  <a:pt x="637003" y="3582435"/>
                </a:lnTo>
                <a:lnTo>
                  <a:pt x="673591" y="3608175"/>
                </a:lnTo>
                <a:lnTo>
                  <a:pt x="710755" y="3633136"/>
                </a:lnTo>
                <a:lnTo>
                  <a:pt x="748485" y="3657307"/>
                </a:lnTo>
                <a:lnTo>
                  <a:pt x="786768" y="3680675"/>
                </a:lnTo>
                <a:lnTo>
                  <a:pt x="825592" y="3703229"/>
                </a:lnTo>
                <a:lnTo>
                  <a:pt x="864946" y="3724957"/>
                </a:lnTo>
                <a:lnTo>
                  <a:pt x="904818" y="3745846"/>
                </a:lnTo>
                <a:lnTo>
                  <a:pt x="945196" y="3765885"/>
                </a:lnTo>
                <a:lnTo>
                  <a:pt x="986068" y="3785063"/>
                </a:lnTo>
                <a:lnTo>
                  <a:pt x="1027422" y="3803367"/>
                </a:lnTo>
                <a:lnTo>
                  <a:pt x="1069246" y="3820785"/>
                </a:lnTo>
                <a:lnTo>
                  <a:pt x="1111529" y="3837306"/>
                </a:lnTo>
                <a:lnTo>
                  <a:pt x="1154258" y="3852917"/>
                </a:lnTo>
                <a:lnTo>
                  <a:pt x="1197422" y="3867607"/>
                </a:lnTo>
                <a:lnTo>
                  <a:pt x="1241009" y="3881364"/>
                </a:lnTo>
                <a:lnTo>
                  <a:pt x="1285007" y="3894177"/>
                </a:lnTo>
                <a:lnTo>
                  <a:pt x="1329404" y="3906032"/>
                </a:lnTo>
                <a:lnTo>
                  <a:pt x="1374188" y="3916919"/>
                </a:lnTo>
                <a:lnTo>
                  <a:pt x="1419348" y="3926825"/>
                </a:lnTo>
                <a:lnTo>
                  <a:pt x="1464871" y="3935739"/>
                </a:lnTo>
                <a:lnTo>
                  <a:pt x="1510745" y="3943649"/>
                </a:lnTo>
                <a:lnTo>
                  <a:pt x="1556960" y="3950542"/>
                </a:lnTo>
                <a:lnTo>
                  <a:pt x="1603502" y="3956408"/>
                </a:lnTo>
                <a:lnTo>
                  <a:pt x="1650360" y="3961233"/>
                </a:lnTo>
                <a:lnTo>
                  <a:pt x="1697523" y="3965007"/>
                </a:lnTo>
                <a:lnTo>
                  <a:pt x="1744978" y="3967718"/>
                </a:lnTo>
                <a:lnTo>
                  <a:pt x="1792713" y="3969353"/>
                </a:lnTo>
                <a:lnTo>
                  <a:pt x="1840717" y="3969900"/>
                </a:lnTo>
                <a:lnTo>
                  <a:pt x="1888721" y="3969353"/>
                </a:lnTo>
                <a:lnTo>
                  <a:pt x="1936456" y="3967718"/>
                </a:lnTo>
                <a:lnTo>
                  <a:pt x="1983911" y="3965007"/>
                </a:lnTo>
                <a:lnTo>
                  <a:pt x="2031074" y="3961233"/>
                </a:lnTo>
                <a:lnTo>
                  <a:pt x="2077932" y="3956408"/>
                </a:lnTo>
                <a:lnTo>
                  <a:pt x="2124475" y="3950542"/>
                </a:lnTo>
                <a:lnTo>
                  <a:pt x="2170689" y="3943649"/>
                </a:lnTo>
                <a:lnTo>
                  <a:pt x="2216564" y="3935739"/>
                </a:lnTo>
                <a:lnTo>
                  <a:pt x="2262087" y="3926825"/>
                </a:lnTo>
                <a:lnTo>
                  <a:pt x="2307246" y="3916919"/>
                </a:lnTo>
                <a:lnTo>
                  <a:pt x="2352030" y="3906032"/>
                </a:lnTo>
                <a:lnTo>
                  <a:pt x="2396427" y="3894177"/>
                </a:lnTo>
                <a:lnTo>
                  <a:pt x="2440425" y="3881364"/>
                </a:lnTo>
                <a:lnTo>
                  <a:pt x="2484012" y="3867607"/>
                </a:lnTo>
                <a:lnTo>
                  <a:pt x="2527176" y="3852917"/>
                </a:lnTo>
                <a:lnTo>
                  <a:pt x="2569905" y="3837306"/>
                </a:lnTo>
                <a:lnTo>
                  <a:pt x="2612188" y="3820785"/>
                </a:lnTo>
                <a:lnTo>
                  <a:pt x="2654012" y="3803367"/>
                </a:lnTo>
                <a:lnTo>
                  <a:pt x="2695366" y="3785063"/>
                </a:lnTo>
                <a:lnTo>
                  <a:pt x="2736238" y="3765885"/>
                </a:lnTo>
                <a:lnTo>
                  <a:pt x="2776616" y="3745846"/>
                </a:lnTo>
                <a:lnTo>
                  <a:pt x="2816488" y="3724957"/>
                </a:lnTo>
                <a:lnTo>
                  <a:pt x="2855842" y="3703229"/>
                </a:lnTo>
                <a:lnTo>
                  <a:pt x="2894667" y="3680675"/>
                </a:lnTo>
                <a:lnTo>
                  <a:pt x="2932950" y="3657307"/>
                </a:lnTo>
                <a:lnTo>
                  <a:pt x="2970679" y="3633136"/>
                </a:lnTo>
                <a:lnTo>
                  <a:pt x="3007844" y="3608175"/>
                </a:lnTo>
                <a:lnTo>
                  <a:pt x="3044431" y="3582435"/>
                </a:lnTo>
                <a:lnTo>
                  <a:pt x="3080429" y="3555928"/>
                </a:lnTo>
                <a:lnTo>
                  <a:pt x="3115827" y="3528665"/>
                </a:lnTo>
                <a:lnTo>
                  <a:pt x="3150612" y="3500660"/>
                </a:lnTo>
                <a:lnTo>
                  <a:pt x="3184772" y="3471923"/>
                </a:lnTo>
                <a:lnTo>
                  <a:pt x="3218296" y="3442467"/>
                </a:lnTo>
                <a:lnTo>
                  <a:pt x="3251172" y="3412303"/>
                </a:lnTo>
                <a:lnTo>
                  <a:pt x="3283387" y="3381443"/>
                </a:lnTo>
                <a:lnTo>
                  <a:pt x="3314931" y="3349900"/>
                </a:lnTo>
                <a:lnTo>
                  <a:pt x="3345791" y="3317684"/>
                </a:lnTo>
                <a:lnTo>
                  <a:pt x="3375954" y="3284809"/>
                </a:lnTo>
                <a:lnTo>
                  <a:pt x="3405411" y="3251285"/>
                </a:lnTo>
                <a:lnTo>
                  <a:pt x="3434147" y="3217125"/>
                </a:lnTo>
                <a:lnTo>
                  <a:pt x="3462153" y="3182340"/>
                </a:lnTo>
                <a:lnTo>
                  <a:pt x="3489415" y="3146942"/>
                </a:lnTo>
                <a:lnTo>
                  <a:pt x="3515922" y="3110944"/>
                </a:lnTo>
                <a:lnTo>
                  <a:pt x="3541662" y="3074356"/>
                </a:lnTo>
                <a:lnTo>
                  <a:pt x="3566624" y="3037192"/>
                </a:lnTo>
                <a:lnTo>
                  <a:pt x="3590795" y="2999462"/>
                </a:lnTo>
                <a:lnTo>
                  <a:pt x="3614163" y="2961179"/>
                </a:lnTo>
                <a:lnTo>
                  <a:pt x="3636717" y="2922355"/>
                </a:lnTo>
                <a:lnTo>
                  <a:pt x="3658444" y="2883000"/>
                </a:lnTo>
                <a:lnTo>
                  <a:pt x="3679333" y="2843128"/>
                </a:lnTo>
                <a:lnTo>
                  <a:pt x="3699373" y="2802751"/>
                </a:lnTo>
                <a:lnTo>
                  <a:pt x="3718550" y="2761879"/>
                </a:lnTo>
                <a:lnTo>
                  <a:pt x="3736854" y="2720525"/>
                </a:lnTo>
                <a:lnTo>
                  <a:pt x="3754272" y="2678701"/>
                </a:lnTo>
                <a:lnTo>
                  <a:pt x="3770793" y="2636418"/>
                </a:lnTo>
                <a:lnTo>
                  <a:pt x="3786405" y="2593689"/>
                </a:lnTo>
                <a:lnTo>
                  <a:pt x="3801095" y="2550525"/>
                </a:lnTo>
                <a:lnTo>
                  <a:pt x="3814852" y="2506938"/>
                </a:lnTo>
                <a:lnTo>
                  <a:pt x="3827664" y="2462940"/>
                </a:lnTo>
                <a:lnTo>
                  <a:pt x="3839520" y="2418543"/>
                </a:lnTo>
                <a:lnTo>
                  <a:pt x="3850406" y="2373759"/>
                </a:lnTo>
                <a:lnTo>
                  <a:pt x="3860313" y="2328599"/>
                </a:lnTo>
                <a:lnTo>
                  <a:pt x="3869227" y="2283076"/>
                </a:lnTo>
                <a:lnTo>
                  <a:pt x="3877136" y="2237202"/>
                </a:lnTo>
                <a:lnTo>
                  <a:pt x="3884030" y="2190987"/>
                </a:lnTo>
                <a:lnTo>
                  <a:pt x="3889895" y="2144445"/>
                </a:lnTo>
                <a:lnTo>
                  <a:pt x="3894721" y="2097586"/>
                </a:lnTo>
                <a:lnTo>
                  <a:pt x="3898495" y="2050424"/>
                </a:lnTo>
                <a:lnTo>
                  <a:pt x="3901205" y="2002969"/>
                </a:lnTo>
                <a:lnTo>
                  <a:pt x="3902840" y="1955234"/>
                </a:lnTo>
                <a:lnTo>
                  <a:pt x="3903388" y="1907230"/>
                </a:lnTo>
                <a:lnTo>
                  <a:pt x="3902840" y="1859225"/>
                </a:lnTo>
                <a:lnTo>
                  <a:pt x="3901205" y="1811489"/>
                </a:lnTo>
                <a:lnTo>
                  <a:pt x="3898495" y="1764034"/>
                </a:lnTo>
                <a:lnTo>
                  <a:pt x="3894721" y="1716871"/>
                </a:lnTo>
                <a:lnTo>
                  <a:pt x="3889895" y="1670012"/>
                </a:lnTo>
                <a:lnTo>
                  <a:pt x="3884030" y="1623469"/>
                </a:lnTo>
                <a:lnTo>
                  <a:pt x="3877136" y="1577254"/>
                </a:lnTo>
                <a:lnTo>
                  <a:pt x="3869227" y="1531379"/>
                </a:lnTo>
                <a:lnTo>
                  <a:pt x="3860313" y="1485856"/>
                </a:lnTo>
                <a:lnTo>
                  <a:pt x="3850406" y="1440696"/>
                </a:lnTo>
                <a:lnTo>
                  <a:pt x="3839520" y="1395911"/>
                </a:lnTo>
                <a:lnTo>
                  <a:pt x="3827664" y="1351514"/>
                </a:lnTo>
                <a:lnTo>
                  <a:pt x="3814852" y="1307516"/>
                </a:lnTo>
                <a:lnTo>
                  <a:pt x="3801095" y="1263929"/>
                </a:lnTo>
                <a:lnTo>
                  <a:pt x="3786405" y="1220764"/>
                </a:lnTo>
                <a:lnTo>
                  <a:pt x="3770793" y="1178035"/>
                </a:lnTo>
                <a:lnTo>
                  <a:pt x="3754272" y="1135752"/>
                </a:lnTo>
                <a:lnTo>
                  <a:pt x="3736854" y="1093927"/>
                </a:lnTo>
                <a:lnTo>
                  <a:pt x="3718550" y="1052573"/>
                </a:lnTo>
                <a:lnTo>
                  <a:pt x="3699373" y="1011701"/>
                </a:lnTo>
                <a:lnTo>
                  <a:pt x="3679333" y="971323"/>
                </a:lnTo>
                <a:lnTo>
                  <a:pt x="3658444" y="931450"/>
                </a:lnTo>
                <a:lnTo>
                  <a:pt x="3636717" y="892096"/>
                </a:lnTo>
                <a:lnTo>
                  <a:pt x="3614163" y="853271"/>
                </a:lnTo>
                <a:lnTo>
                  <a:pt x="3590795" y="814988"/>
                </a:lnTo>
                <a:lnTo>
                  <a:pt x="3566624" y="777258"/>
                </a:lnTo>
                <a:lnTo>
                  <a:pt x="3541662" y="740093"/>
                </a:lnTo>
                <a:lnTo>
                  <a:pt x="3515922" y="703506"/>
                </a:lnTo>
                <a:lnTo>
                  <a:pt x="3489415" y="667507"/>
                </a:lnTo>
                <a:lnTo>
                  <a:pt x="3462153" y="632110"/>
                </a:lnTo>
                <a:lnTo>
                  <a:pt x="3434147" y="597324"/>
                </a:lnTo>
                <a:lnTo>
                  <a:pt x="3405411" y="563164"/>
                </a:lnTo>
                <a:lnTo>
                  <a:pt x="3375954" y="529640"/>
                </a:lnTo>
                <a:lnTo>
                  <a:pt x="3345791" y="496764"/>
                </a:lnTo>
                <a:lnTo>
                  <a:pt x="3314931" y="464548"/>
                </a:lnTo>
                <a:lnTo>
                  <a:pt x="3283387" y="433005"/>
                </a:lnTo>
                <a:lnTo>
                  <a:pt x="3251172" y="402145"/>
                </a:lnTo>
                <a:lnTo>
                  <a:pt x="3218296" y="371981"/>
                </a:lnTo>
                <a:lnTo>
                  <a:pt x="3184772" y="342525"/>
                </a:lnTo>
                <a:lnTo>
                  <a:pt x="3150612" y="313788"/>
                </a:lnTo>
                <a:lnTo>
                  <a:pt x="3115827" y="285782"/>
                </a:lnTo>
                <a:lnTo>
                  <a:pt x="3080429" y="258520"/>
                </a:lnTo>
                <a:lnTo>
                  <a:pt x="3044431" y="232013"/>
                </a:lnTo>
                <a:lnTo>
                  <a:pt x="3007844" y="206272"/>
                </a:lnTo>
                <a:lnTo>
                  <a:pt x="2970679" y="181311"/>
                </a:lnTo>
                <a:lnTo>
                  <a:pt x="2932950" y="157140"/>
                </a:lnTo>
                <a:lnTo>
                  <a:pt x="2894667" y="133772"/>
                </a:lnTo>
                <a:lnTo>
                  <a:pt x="2855842" y="111218"/>
                </a:lnTo>
                <a:lnTo>
                  <a:pt x="2816488" y="89490"/>
                </a:lnTo>
                <a:lnTo>
                  <a:pt x="2776616" y="68601"/>
                </a:lnTo>
                <a:lnTo>
                  <a:pt x="2736238" y="48562"/>
                </a:lnTo>
                <a:lnTo>
                  <a:pt x="2695366" y="29384"/>
                </a:lnTo>
                <a:lnTo>
                  <a:pt x="2654012" y="11080"/>
                </a:lnTo>
                <a:lnTo>
                  <a:pt x="2627406" y="0"/>
                </a:lnTo>
                <a:close/>
              </a:path>
            </a:pathLst>
          </a:custGeom>
          <a:solidFill>
            <a:srgbClr val="F79220"/>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5" name="object 5"/>
          <p:cNvSpPr txBox="1">
            <a:spLocks noGrp="1"/>
          </p:cNvSpPr>
          <p:nvPr>
            <p:ph type="title"/>
          </p:nvPr>
        </p:nvSpPr>
        <p:spPr>
          <a:xfrm>
            <a:off x="328488" y="208535"/>
            <a:ext cx="1772911" cy="1074461"/>
          </a:xfrm>
          <a:prstGeom prst="rect">
            <a:avLst/>
          </a:prstGeom>
        </p:spPr>
        <p:txBody>
          <a:bodyPr vert="horz" wrap="square" lIns="0" tIns="0" rIns="0" bIns="0" rtlCol="0">
            <a:spAutoFit/>
          </a:bodyPr>
          <a:lstStyle/>
          <a:p>
            <a:pPr marL="8405"/>
            <a:r>
              <a:rPr sz="8785" spc="-952" baseline="3138" dirty="0"/>
              <a:t>$</a:t>
            </a:r>
            <a:r>
              <a:rPr sz="6982" spc="-840" dirty="0"/>
              <a:t>1</a:t>
            </a:r>
            <a:r>
              <a:rPr sz="6982" spc="-208" dirty="0"/>
              <a:t>00</a:t>
            </a:r>
            <a:endParaRPr sz="6982"/>
          </a:p>
        </p:txBody>
      </p:sp>
      <p:sp>
        <p:nvSpPr>
          <p:cNvPr id="6" name="object 6"/>
          <p:cNvSpPr txBox="1"/>
          <p:nvPr/>
        </p:nvSpPr>
        <p:spPr>
          <a:xfrm>
            <a:off x="295469" y="1050680"/>
            <a:ext cx="1838885" cy="1077218"/>
          </a:xfrm>
          <a:prstGeom prst="rect">
            <a:avLst/>
          </a:prstGeom>
        </p:spPr>
        <p:txBody>
          <a:bodyPr vert="horz" wrap="square" lIns="0" tIns="0" rIns="0" bIns="0" rtlCol="0">
            <a:spAutoFit/>
          </a:bodyPr>
          <a:lstStyle/>
          <a:p>
            <a:pPr marL="0" marR="0" lvl="0" indent="0" algn="ctr" defTabSz="605150" rtl="0" eaLnBrk="1" fontAlgn="auto" latinLnBrk="0" hangingPunct="1">
              <a:lnSpc>
                <a:spcPts val="4357"/>
              </a:lnSpc>
              <a:spcBef>
                <a:spcPts val="0"/>
              </a:spcBef>
              <a:spcAft>
                <a:spcPts val="0"/>
              </a:spcAft>
              <a:buClrTx/>
              <a:buSzTx/>
              <a:buFontTx/>
              <a:buNone/>
              <a:tabLst/>
              <a:defRPr/>
            </a:pPr>
            <a:r>
              <a:rPr kumimoji="0" sz="3673" b="1" i="0" u="none" strike="noStrike" kern="0" cap="none" spc="7" normalizeH="0" baseline="0" noProof="0" dirty="0">
                <a:ln>
                  <a:noFill/>
                </a:ln>
                <a:solidFill>
                  <a:srgbClr val="FFFFFF"/>
                </a:solidFill>
                <a:effectLst/>
                <a:uLnTx/>
                <a:uFillTx/>
                <a:latin typeface="Trebuchet MS"/>
                <a:ea typeface="+mn-ea"/>
                <a:cs typeface="Trebuchet MS"/>
              </a:rPr>
              <a:t>MILLION</a:t>
            </a:r>
            <a:endParaRPr kumimoji="0" sz="3673"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ctr" defTabSz="605150" rtl="0" eaLnBrk="1" fontAlgn="auto" latinLnBrk="0" hangingPunct="1">
              <a:lnSpc>
                <a:spcPts val="1605"/>
              </a:lnSpc>
              <a:spcBef>
                <a:spcPts val="0"/>
              </a:spcBef>
              <a:spcAft>
                <a:spcPts val="0"/>
              </a:spcAft>
              <a:buClrTx/>
              <a:buSzTx/>
              <a:buFontTx/>
              <a:buNone/>
              <a:tabLst/>
              <a:defRPr/>
            </a:pPr>
            <a:r>
              <a:rPr kumimoji="0" sz="1489" b="0" i="0" u="none" strike="noStrike" kern="0" cap="none" spc="-53" normalizeH="0" baseline="0" noProof="0" dirty="0">
                <a:ln>
                  <a:noFill/>
                </a:ln>
                <a:solidFill>
                  <a:srgbClr val="FFFFFF"/>
                </a:solidFill>
                <a:effectLst/>
                <a:uLnTx/>
                <a:uFillTx/>
                <a:latin typeface="Calibri"/>
                <a:ea typeface="+mn-ea"/>
                <a:cs typeface="Calibri"/>
              </a:rPr>
              <a:t>in </a:t>
            </a:r>
            <a:r>
              <a:rPr kumimoji="0" sz="1489" b="0" i="0" u="none" strike="noStrike" kern="0" cap="none" spc="-20" normalizeH="0" baseline="0" noProof="0" dirty="0">
                <a:ln>
                  <a:noFill/>
                </a:ln>
                <a:solidFill>
                  <a:srgbClr val="FFFFFF"/>
                </a:solidFill>
                <a:effectLst/>
                <a:uLnTx/>
                <a:uFillTx/>
                <a:latin typeface="Calibri"/>
                <a:ea typeface="+mn-ea"/>
                <a:cs typeface="Calibri"/>
              </a:rPr>
              <a:t>added </a:t>
            </a:r>
            <a:r>
              <a:rPr kumimoji="0" sz="1489" b="0" i="0" u="none" strike="noStrike" kern="0" cap="none" spc="-30" normalizeH="0" baseline="0" noProof="0" dirty="0">
                <a:ln>
                  <a:noFill/>
                </a:ln>
                <a:solidFill>
                  <a:srgbClr val="FFFFFF"/>
                </a:solidFill>
                <a:effectLst/>
                <a:uLnTx/>
                <a:uFillTx/>
                <a:latin typeface="Calibri"/>
                <a:ea typeface="+mn-ea"/>
                <a:cs typeface="Calibri"/>
              </a:rPr>
              <a:t>revenue</a:t>
            </a:r>
            <a:r>
              <a:rPr kumimoji="0" sz="1489" b="0" i="0" u="none" strike="noStrike" kern="0" cap="none" spc="248" normalizeH="0" baseline="0" noProof="0" dirty="0">
                <a:ln>
                  <a:noFill/>
                </a:ln>
                <a:solidFill>
                  <a:srgbClr val="FFFFFF"/>
                </a:solidFill>
                <a:effectLst/>
                <a:uLnTx/>
                <a:uFillTx/>
                <a:latin typeface="Calibri"/>
                <a:ea typeface="+mn-ea"/>
                <a:cs typeface="Calibri"/>
              </a:rPr>
              <a:t> </a:t>
            </a:r>
            <a:r>
              <a:rPr kumimoji="0" sz="1489" b="0" i="0" u="none" strike="noStrike" kern="0" cap="none" spc="-40" normalizeH="0" baseline="0" noProof="0" dirty="0">
                <a:ln>
                  <a:noFill/>
                </a:ln>
                <a:solidFill>
                  <a:srgbClr val="FFFFFF"/>
                </a:solidFill>
                <a:effectLst/>
                <a:uLnTx/>
                <a:uFillTx/>
                <a:latin typeface="Calibri"/>
                <a:ea typeface="+mn-ea"/>
                <a:cs typeface="Calibri"/>
              </a:rPr>
              <a:t>at</a:t>
            </a:r>
            <a:endParaRPr kumimoji="0" sz="1489" b="0" i="0" u="none" strike="noStrike" kern="0" cap="none" spc="0" normalizeH="0" baseline="0" noProof="0">
              <a:ln>
                <a:noFill/>
              </a:ln>
              <a:solidFill>
                <a:sysClr val="windowText" lastClr="000000"/>
              </a:solidFill>
              <a:effectLst/>
              <a:uLnTx/>
              <a:uFillTx/>
              <a:latin typeface="Calibri"/>
              <a:ea typeface="+mn-ea"/>
              <a:cs typeface="Calibri"/>
            </a:endParaRPr>
          </a:p>
          <a:p>
            <a:pPr marL="0" marR="0" lvl="0" indent="0" algn="ctr" defTabSz="605150" rtl="0" eaLnBrk="1" fontAlgn="auto" latinLnBrk="0" hangingPunct="1">
              <a:lnSpc>
                <a:spcPts val="2449"/>
              </a:lnSpc>
              <a:spcBef>
                <a:spcPts val="0"/>
              </a:spcBef>
              <a:spcAft>
                <a:spcPts val="0"/>
              </a:spcAft>
              <a:buClrTx/>
              <a:buSzTx/>
              <a:buFontTx/>
              <a:buNone/>
              <a:tabLst/>
              <a:defRPr/>
            </a:pPr>
            <a:r>
              <a:rPr kumimoji="0" sz="2151" b="1" i="0" u="none" strike="noStrike" kern="0" cap="none" spc="46" normalizeH="0" baseline="0" noProof="0" dirty="0">
                <a:ln>
                  <a:noFill/>
                </a:ln>
                <a:solidFill>
                  <a:srgbClr val="FFFFFF"/>
                </a:solidFill>
                <a:effectLst/>
                <a:uLnTx/>
                <a:uFillTx/>
                <a:latin typeface="Trebuchet MS"/>
                <a:ea typeface="+mn-ea"/>
                <a:cs typeface="Trebuchet MS"/>
              </a:rPr>
              <a:t>Cisco</a:t>
            </a:r>
            <a:r>
              <a:rPr kumimoji="0" sz="2151" b="1" i="0" u="none" strike="noStrike" kern="0" cap="none" spc="-96" normalizeH="0" baseline="0" noProof="0" dirty="0">
                <a:ln>
                  <a:noFill/>
                </a:ln>
                <a:solidFill>
                  <a:srgbClr val="FFFFFF"/>
                </a:solidFill>
                <a:effectLst/>
                <a:uLnTx/>
                <a:uFillTx/>
                <a:latin typeface="Trebuchet MS"/>
                <a:ea typeface="+mn-ea"/>
                <a:cs typeface="Trebuchet MS"/>
              </a:rPr>
              <a:t> </a:t>
            </a:r>
            <a:r>
              <a:rPr kumimoji="0" sz="2151" b="1" i="0" u="none" strike="noStrike" kern="0" cap="none" spc="36" normalizeH="0" baseline="0" noProof="0" dirty="0">
                <a:ln>
                  <a:noFill/>
                </a:ln>
                <a:solidFill>
                  <a:srgbClr val="FFFFFF"/>
                </a:solidFill>
                <a:effectLst/>
                <a:uLnTx/>
                <a:uFillTx/>
                <a:latin typeface="Trebuchet MS"/>
                <a:ea typeface="+mn-ea"/>
                <a:cs typeface="Trebuchet MS"/>
              </a:rPr>
              <a:t>Systems</a:t>
            </a:r>
            <a:endParaRPr kumimoji="0" sz="2151"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7" name="object 7"/>
          <p:cNvSpPr txBox="1">
            <a:spLocks noGrp="1"/>
          </p:cNvSpPr>
          <p:nvPr>
            <p:ph type="body" idx="1"/>
          </p:nvPr>
        </p:nvSpPr>
        <p:spPr>
          <a:xfrm>
            <a:off x="328488" y="1141656"/>
            <a:ext cx="8498102" cy="2497222"/>
          </a:xfrm>
          <a:prstGeom prst="rect">
            <a:avLst/>
          </a:prstGeom>
        </p:spPr>
        <p:txBody>
          <a:bodyPr vert="horz" wrap="square" lIns="0" tIns="0" rIns="0" bIns="0" rtlCol="0">
            <a:spAutoFit/>
          </a:bodyPr>
          <a:lstStyle/>
          <a:p>
            <a:pPr marL="2586175" marR="192892">
              <a:lnSpc>
                <a:spcPts val="1853"/>
              </a:lnSpc>
            </a:pPr>
            <a:r>
              <a:rPr sz="1800" spc="-23" dirty="0"/>
              <a:t>Qlik </a:t>
            </a:r>
            <a:r>
              <a:rPr sz="1800" spc="30" dirty="0"/>
              <a:t>has </a:t>
            </a:r>
            <a:r>
              <a:rPr sz="1800" spc="-33" dirty="0"/>
              <a:t>enabled </a:t>
            </a:r>
            <a:r>
              <a:rPr sz="1800" spc="-36" dirty="0"/>
              <a:t>this </a:t>
            </a:r>
            <a:r>
              <a:rPr sz="1800" spc="-56" dirty="0"/>
              <a:t>multinational </a:t>
            </a:r>
            <a:r>
              <a:rPr sz="1800" spc="-46" dirty="0"/>
              <a:t>networking </a:t>
            </a:r>
            <a:r>
              <a:rPr sz="1800" spc="-43" dirty="0"/>
              <a:t>equipment </a:t>
            </a:r>
            <a:r>
              <a:rPr sz="1800" spc="-20" dirty="0"/>
              <a:t>company</a:t>
            </a:r>
            <a:r>
              <a:rPr sz="1800" spc="-75" dirty="0"/>
              <a:t> </a:t>
            </a:r>
            <a:r>
              <a:rPr sz="1800" spc="-93" dirty="0"/>
              <a:t>to:</a:t>
            </a:r>
          </a:p>
          <a:p>
            <a:pPr marL="2754273" indent="-168097">
              <a:spcBef>
                <a:spcPts val="1297"/>
              </a:spcBef>
              <a:buClr>
                <a:srgbClr val="6BB344"/>
              </a:buClr>
              <a:buChar char="•"/>
              <a:tabLst>
                <a:tab pos="2754693" algn="l"/>
              </a:tabLst>
            </a:pPr>
            <a:r>
              <a:rPr sz="1600" b="0" dirty="0">
                <a:solidFill>
                  <a:srgbClr val="5F6062"/>
                </a:solidFill>
                <a:latin typeface="Calibri"/>
                <a:cs typeface="Calibri"/>
              </a:rPr>
              <a:t>Find </a:t>
            </a:r>
            <a:r>
              <a:rPr sz="1600" b="0" spc="-23" dirty="0">
                <a:solidFill>
                  <a:srgbClr val="5F6062"/>
                </a:solidFill>
                <a:latin typeface="Calibri"/>
                <a:cs typeface="Calibri"/>
              </a:rPr>
              <a:t>and </a:t>
            </a:r>
            <a:r>
              <a:rPr sz="1600" b="0" spc="-7" dirty="0">
                <a:solidFill>
                  <a:srgbClr val="5F6062"/>
                </a:solidFill>
                <a:latin typeface="Calibri"/>
                <a:cs typeface="Calibri"/>
              </a:rPr>
              <a:t>act </a:t>
            </a:r>
            <a:r>
              <a:rPr sz="1600" b="0" spc="-36" dirty="0">
                <a:solidFill>
                  <a:srgbClr val="5F6062"/>
                </a:solidFill>
                <a:latin typeface="Calibri"/>
                <a:cs typeface="Calibri"/>
              </a:rPr>
              <a:t>on </a:t>
            </a:r>
            <a:r>
              <a:rPr sz="1600" b="0" spc="-30" dirty="0">
                <a:solidFill>
                  <a:srgbClr val="5F6062"/>
                </a:solidFill>
                <a:latin typeface="Calibri"/>
                <a:cs typeface="Calibri"/>
              </a:rPr>
              <a:t>revenue </a:t>
            </a:r>
            <a:r>
              <a:rPr sz="1600" b="0" spc="-33" dirty="0">
                <a:solidFill>
                  <a:srgbClr val="5F6062"/>
                </a:solidFill>
                <a:latin typeface="Calibri"/>
                <a:cs typeface="Calibri"/>
              </a:rPr>
              <a:t>opportunities, </a:t>
            </a:r>
            <a:r>
              <a:rPr sz="1600" b="0" spc="-13" dirty="0">
                <a:solidFill>
                  <a:srgbClr val="5F6062"/>
                </a:solidFill>
                <a:latin typeface="Calibri"/>
                <a:cs typeface="Calibri"/>
              </a:rPr>
              <a:t>generating</a:t>
            </a:r>
            <a:r>
              <a:rPr lang="en-US" sz="1600" dirty="0">
                <a:latin typeface="Calibri"/>
                <a:cs typeface="Calibri"/>
              </a:rPr>
              <a:t> </a:t>
            </a:r>
            <a:r>
              <a:rPr sz="1600" b="0" spc="63" dirty="0">
                <a:solidFill>
                  <a:srgbClr val="5F6062"/>
                </a:solidFill>
                <a:latin typeface="Calibri"/>
                <a:cs typeface="Calibri"/>
              </a:rPr>
              <a:t>$100 </a:t>
            </a:r>
            <a:r>
              <a:rPr sz="1600" b="0" spc="-53" dirty="0">
                <a:solidFill>
                  <a:srgbClr val="5F6062"/>
                </a:solidFill>
                <a:latin typeface="Calibri"/>
                <a:cs typeface="Calibri"/>
              </a:rPr>
              <a:t>million </a:t>
            </a:r>
            <a:r>
              <a:rPr sz="1600" b="0" spc="-46" dirty="0">
                <a:solidFill>
                  <a:srgbClr val="5F6062"/>
                </a:solidFill>
                <a:latin typeface="Calibri"/>
                <a:cs typeface="Calibri"/>
              </a:rPr>
              <a:t>in </a:t>
            </a:r>
            <a:r>
              <a:rPr sz="1600" b="0" spc="-20" dirty="0">
                <a:solidFill>
                  <a:srgbClr val="5F6062"/>
                </a:solidFill>
                <a:latin typeface="Calibri"/>
                <a:cs typeface="Calibri"/>
              </a:rPr>
              <a:t>added </a:t>
            </a:r>
            <a:r>
              <a:rPr sz="1600" b="0" spc="-30" dirty="0">
                <a:solidFill>
                  <a:srgbClr val="5F6062"/>
                </a:solidFill>
                <a:latin typeface="Calibri"/>
                <a:cs typeface="Calibri"/>
              </a:rPr>
              <a:t>revenue</a:t>
            </a:r>
            <a:endParaRPr sz="1600" dirty="0">
              <a:latin typeface="Calibri"/>
              <a:cs typeface="Calibri"/>
            </a:endParaRPr>
          </a:p>
          <a:p>
            <a:pPr marL="2754273" marR="7144" indent="-168097">
              <a:lnSpc>
                <a:spcPct val="116700"/>
              </a:lnSpc>
              <a:spcBef>
                <a:spcPts val="473"/>
              </a:spcBef>
              <a:buClr>
                <a:srgbClr val="6BB344"/>
              </a:buClr>
              <a:buChar char="•"/>
              <a:tabLst>
                <a:tab pos="2754693" algn="l"/>
              </a:tabLst>
            </a:pPr>
            <a:r>
              <a:rPr sz="1600" b="0" spc="36" dirty="0">
                <a:solidFill>
                  <a:srgbClr val="5F6062"/>
                </a:solidFill>
                <a:latin typeface="Calibri"/>
                <a:cs typeface="Calibri"/>
              </a:rPr>
              <a:t>Access </a:t>
            </a:r>
            <a:r>
              <a:rPr sz="1600" b="0" spc="-23" dirty="0">
                <a:solidFill>
                  <a:srgbClr val="5F6062"/>
                </a:solidFill>
                <a:latin typeface="Calibri"/>
                <a:cs typeface="Calibri"/>
              </a:rPr>
              <a:t>large </a:t>
            </a:r>
            <a:r>
              <a:rPr sz="1600" b="0" spc="-36" dirty="0">
                <a:solidFill>
                  <a:srgbClr val="5F6062"/>
                </a:solidFill>
                <a:latin typeface="Calibri"/>
                <a:cs typeface="Calibri"/>
              </a:rPr>
              <a:t>amounts </a:t>
            </a:r>
            <a:r>
              <a:rPr sz="1600" b="0" spc="-33" dirty="0">
                <a:solidFill>
                  <a:srgbClr val="5F6062"/>
                </a:solidFill>
                <a:latin typeface="Calibri"/>
                <a:cs typeface="Calibri"/>
              </a:rPr>
              <a:t>of </a:t>
            </a:r>
            <a:r>
              <a:rPr sz="1600" b="0" spc="-36" dirty="0">
                <a:solidFill>
                  <a:srgbClr val="5F6062"/>
                </a:solidFill>
                <a:latin typeface="Calibri"/>
                <a:cs typeface="Calibri"/>
              </a:rPr>
              <a:t>data </a:t>
            </a:r>
            <a:r>
              <a:rPr sz="1600" b="0" spc="-43" dirty="0">
                <a:solidFill>
                  <a:srgbClr val="5F6062"/>
                </a:solidFill>
                <a:latin typeface="Calibri"/>
                <a:cs typeface="Calibri"/>
              </a:rPr>
              <a:t>through </a:t>
            </a:r>
            <a:r>
              <a:rPr sz="1600" b="0" spc="-3" dirty="0">
                <a:solidFill>
                  <a:srgbClr val="5F6062"/>
                </a:solidFill>
                <a:latin typeface="Calibri"/>
                <a:cs typeface="Calibri"/>
              </a:rPr>
              <a:t>easy-to-use </a:t>
            </a:r>
            <a:r>
              <a:rPr sz="1600" b="0" spc="-23" dirty="0">
                <a:solidFill>
                  <a:srgbClr val="5F6062"/>
                </a:solidFill>
                <a:latin typeface="Calibri"/>
                <a:cs typeface="Calibri"/>
              </a:rPr>
              <a:t>dashboards </a:t>
            </a:r>
            <a:r>
              <a:rPr sz="1600" b="0" spc="-33" dirty="0">
                <a:solidFill>
                  <a:srgbClr val="5F6062"/>
                </a:solidFill>
                <a:latin typeface="Calibri"/>
                <a:cs typeface="Calibri"/>
              </a:rPr>
              <a:t>and </a:t>
            </a:r>
            <a:r>
              <a:rPr sz="1600" b="0" spc="-36" dirty="0">
                <a:solidFill>
                  <a:srgbClr val="5F6062"/>
                </a:solidFill>
                <a:latin typeface="Calibri"/>
                <a:cs typeface="Calibri"/>
              </a:rPr>
              <a:t>real-time </a:t>
            </a:r>
            <a:r>
              <a:rPr sz="1600" b="0" spc="-83" dirty="0">
                <a:solidFill>
                  <a:srgbClr val="5F6062"/>
                </a:solidFill>
                <a:latin typeface="Calibri"/>
                <a:cs typeface="Calibri"/>
              </a:rPr>
              <a:t>“wild  </a:t>
            </a:r>
            <a:r>
              <a:rPr sz="1600" b="0" spc="-50" dirty="0">
                <a:solidFill>
                  <a:srgbClr val="5F6062"/>
                </a:solidFill>
                <a:latin typeface="Calibri"/>
                <a:cs typeface="Calibri"/>
              </a:rPr>
              <a:t>card”</a:t>
            </a:r>
            <a:r>
              <a:rPr lang="en-US" sz="1600" b="0" spc="162" dirty="0">
                <a:solidFill>
                  <a:srgbClr val="5F6062"/>
                </a:solidFill>
                <a:latin typeface="Calibri"/>
                <a:cs typeface="Calibri"/>
              </a:rPr>
              <a:t> </a:t>
            </a:r>
            <a:r>
              <a:rPr sz="1600" b="0" spc="-3" dirty="0">
                <a:solidFill>
                  <a:srgbClr val="5F6062"/>
                </a:solidFill>
                <a:latin typeface="Calibri"/>
                <a:cs typeface="Calibri"/>
              </a:rPr>
              <a:t>searches</a:t>
            </a:r>
            <a:endParaRPr sz="1600" dirty="0">
              <a:latin typeface="Calibri"/>
              <a:cs typeface="Calibri"/>
            </a:endParaRPr>
          </a:p>
          <a:p>
            <a:pPr marL="2754273" indent="-168097">
              <a:spcBef>
                <a:spcPts val="741"/>
              </a:spcBef>
              <a:buClr>
                <a:srgbClr val="6BB344"/>
              </a:buClr>
              <a:buChar char="•"/>
              <a:tabLst>
                <a:tab pos="2754693" algn="l"/>
              </a:tabLst>
            </a:pPr>
            <a:r>
              <a:rPr sz="1600" b="0" spc="-60" dirty="0">
                <a:solidFill>
                  <a:srgbClr val="5F6062"/>
                </a:solidFill>
                <a:latin typeface="Calibri"/>
                <a:cs typeface="Calibri"/>
              </a:rPr>
              <a:t>Monitor  </a:t>
            </a:r>
            <a:r>
              <a:rPr sz="1600" b="0" spc="17" dirty="0">
                <a:solidFill>
                  <a:srgbClr val="5F6062"/>
                </a:solidFill>
                <a:latin typeface="Calibri"/>
                <a:cs typeface="Calibri"/>
              </a:rPr>
              <a:t>sales </a:t>
            </a:r>
            <a:r>
              <a:rPr sz="1600" b="0" spc="-33" dirty="0">
                <a:solidFill>
                  <a:srgbClr val="5F6062"/>
                </a:solidFill>
                <a:latin typeface="Calibri"/>
                <a:cs typeface="Calibri"/>
              </a:rPr>
              <a:t>support </a:t>
            </a:r>
            <a:r>
              <a:rPr sz="1600" b="0" spc="-23" dirty="0">
                <a:solidFill>
                  <a:srgbClr val="5F6062"/>
                </a:solidFill>
                <a:latin typeface="Calibri"/>
                <a:cs typeface="Calibri"/>
              </a:rPr>
              <a:t>and </a:t>
            </a:r>
            <a:r>
              <a:rPr sz="1600" b="0" spc="-10" dirty="0">
                <a:solidFill>
                  <a:srgbClr val="5F6062"/>
                </a:solidFill>
                <a:latin typeface="Calibri"/>
                <a:cs typeface="Calibri"/>
              </a:rPr>
              <a:t>service</a:t>
            </a:r>
            <a:r>
              <a:rPr sz="1600" b="0" spc="179" dirty="0">
                <a:solidFill>
                  <a:srgbClr val="5F6062"/>
                </a:solidFill>
                <a:latin typeface="Calibri"/>
                <a:cs typeface="Calibri"/>
              </a:rPr>
              <a:t> </a:t>
            </a:r>
            <a:r>
              <a:rPr sz="1600" b="0" spc="-13" dirty="0">
                <a:solidFill>
                  <a:srgbClr val="5F6062"/>
                </a:solidFill>
                <a:latin typeface="Calibri"/>
                <a:cs typeface="Calibri"/>
              </a:rPr>
              <a:t>contracts</a:t>
            </a:r>
            <a:endParaRPr sz="1600" dirty="0">
              <a:latin typeface="Calibri"/>
              <a:cs typeface="Calibri"/>
            </a:endParaRPr>
          </a:p>
          <a:p>
            <a:pPr marL="2754273" indent="-168097">
              <a:spcBef>
                <a:spcPts val="741"/>
              </a:spcBef>
              <a:buClr>
                <a:srgbClr val="6BB344"/>
              </a:buClr>
              <a:buChar char="•"/>
              <a:tabLst>
                <a:tab pos="2754693" algn="l"/>
              </a:tabLst>
            </a:pPr>
            <a:r>
              <a:rPr sz="1600" b="0" spc="-36" dirty="0">
                <a:solidFill>
                  <a:srgbClr val="5F6062"/>
                </a:solidFill>
                <a:latin typeface="Calibri"/>
                <a:cs typeface="Calibri"/>
              </a:rPr>
              <a:t>Identify </a:t>
            </a:r>
            <a:r>
              <a:rPr sz="1600" b="0" spc="7" dirty="0">
                <a:solidFill>
                  <a:srgbClr val="5F6062"/>
                </a:solidFill>
                <a:latin typeface="Calibri"/>
                <a:cs typeface="Calibri"/>
              </a:rPr>
              <a:t>risks </a:t>
            </a:r>
            <a:r>
              <a:rPr sz="1600" b="0" spc="-23" dirty="0">
                <a:solidFill>
                  <a:srgbClr val="5F6062"/>
                </a:solidFill>
                <a:latin typeface="Calibri"/>
                <a:cs typeface="Calibri"/>
              </a:rPr>
              <a:t>and </a:t>
            </a:r>
            <a:r>
              <a:rPr sz="1600" b="0" dirty="0">
                <a:solidFill>
                  <a:srgbClr val="5F6062"/>
                </a:solidFill>
                <a:latin typeface="Calibri"/>
                <a:cs typeface="Calibri"/>
              </a:rPr>
              <a:t>address </a:t>
            </a:r>
            <a:r>
              <a:rPr sz="1600" b="0" spc="20" dirty="0">
                <a:solidFill>
                  <a:srgbClr val="5F6062"/>
                </a:solidFill>
                <a:latin typeface="Calibri"/>
                <a:cs typeface="Calibri"/>
              </a:rPr>
              <a:t>issues, </a:t>
            </a:r>
            <a:r>
              <a:rPr sz="1600" b="0" spc="-3" dirty="0">
                <a:solidFill>
                  <a:srgbClr val="5F6062"/>
                </a:solidFill>
                <a:latin typeface="Calibri"/>
                <a:cs typeface="Calibri"/>
              </a:rPr>
              <a:t>saving</a:t>
            </a:r>
            <a:r>
              <a:rPr lang="en-US" sz="1600" dirty="0">
                <a:latin typeface="Calibri"/>
                <a:cs typeface="Calibri"/>
              </a:rPr>
              <a:t> </a:t>
            </a:r>
            <a:r>
              <a:rPr sz="1600" b="0" spc="63" dirty="0">
                <a:solidFill>
                  <a:srgbClr val="5F6062"/>
                </a:solidFill>
                <a:latin typeface="Calibri"/>
                <a:cs typeface="Calibri"/>
              </a:rPr>
              <a:t>$4 </a:t>
            </a:r>
            <a:r>
              <a:rPr sz="1600" b="0" spc="-53" dirty="0">
                <a:solidFill>
                  <a:srgbClr val="5F6062"/>
                </a:solidFill>
                <a:latin typeface="Calibri"/>
                <a:cs typeface="Calibri"/>
              </a:rPr>
              <a:t>million </a:t>
            </a:r>
            <a:r>
              <a:rPr sz="1600" b="0" spc="-46" dirty="0">
                <a:solidFill>
                  <a:srgbClr val="5F6062"/>
                </a:solidFill>
                <a:latin typeface="Calibri"/>
                <a:cs typeface="Calibri"/>
              </a:rPr>
              <a:t>in</a:t>
            </a:r>
            <a:r>
              <a:rPr sz="1600" b="0" spc="162" dirty="0">
                <a:solidFill>
                  <a:srgbClr val="5F6062"/>
                </a:solidFill>
                <a:latin typeface="Calibri"/>
                <a:cs typeface="Calibri"/>
              </a:rPr>
              <a:t> </a:t>
            </a:r>
            <a:r>
              <a:rPr sz="1600" b="0" spc="13" dirty="0">
                <a:solidFill>
                  <a:srgbClr val="5F6062"/>
                </a:solidFill>
                <a:latin typeface="Calibri"/>
                <a:cs typeface="Calibri"/>
              </a:rPr>
              <a:t>costs</a:t>
            </a:r>
            <a:endParaRPr sz="1600" dirty="0">
              <a:latin typeface="Calibri"/>
              <a:cs typeface="Calibri"/>
            </a:endParaRPr>
          </a:p>
        </p:txBody>
      </p:sp>
      <p:sp>
        <p:nvSpPr>
          <p:cNvPr id="8" name="object 8"/>
          <p:cNvSpPr/>
          <p:nvPr/>
        </p:nvSpPr>
        <p:spPr>
          <a:xfrm>
            <a:off x="669926" y="2868176"/>
            <a:ext cx="208009" cy="208009"/>
          </a:xfrm>
          <a:custGeom>
            <a:avLst/>
            <a:gdLst/>
            <a:ahLst/>
            <a:cxnLst/>
            <a:rect l="l" t="t" r="r" b="b"/>
            <a:pathLst>
              <a:path w="314325" h="314325">
                <a:moveTo>
                  <a:pt x="137769" y="0"/>
                </a:moveTo>
                <a:lnTo>
                  <a:pt x="89110" y="14105"/>
                </a:lnTo>
                <a:lnTo>
                  <a:pt x="48733" y="41697"/>
                </a:lnTo>
                <a:lnTo>
                  <a:pt x="18910" y="79872"/>
                </a:lnTo>
                <a:lnTo>
                  <a:pt x="1909" y="125725"/>
                </a:lnTo>
                <a:lnTo>
                  <a:pt x="0" y="176352"/>
                </a:lnTo>
                <a:lnTo>
                  <a:pt x="14100" y="225011"/>
                </a:lnTo>
                <a:lnTo>
                  <a:pt x="41691" y="265388"/>
                </a:lnTo>
                <a:lnTo>
                  <a:pt x="79866" y="295214"/>
                </a:lnTo>
                <a:lnTo>
                  <a:pt x="125718" y="312219"/>
                </a:lnTo>
                <a:lnTo>
                  <a:pt x="176339" y="314134"/>
                </a:lnTo>
                <a:lnTo>
                  <a:pt x="225000" y="300029"/>
                </a:lnTo>
                <a:lnTo>
                  <a:pt x="265379" y="272436"/>
                </a:lnTo>
                <a:lnTo>
                  <a:pt x="295206" y="234261"/>
                </a:lnTo>
                <a:lnTo>
                  <a:pt x="312211" y="188408"/>
                </a:lnTo>
                <a:lnTo>
                  <a:pt x="314121" y="137782"/>
                </a:lnTo>
                <a:lnTo>
                  <a:pt x="300016" y="89122"/>
                </a:lnTo>
                <a:lnTo>
                  <a:pt x="272424" y="48745"/>
                </a:lnTo>
                <a:lnTo>
                  <a:pt x="234248" y="18920"/>
                </a:lnTo>
                <a:lnTo>
                  <a:pt x="188395" y="1915"/>
                </a:lnTo>
                <a:lnTo>
                  <a:pt x="137769" y="0"/>
                </a:lnTo>
                <a:close/>
              </a:path>
            </a:pathLst>
          </a:custGeom>
          <a:solidFill>
            <a:srgbClr val="999B9D"/>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 name="object 9"/>
          <p:cNvSpPr/>
          <p:nvPr/>
        </p:nvSpPr>
        <p:spPr>
          <a:xfrm>
            <a:off x="669926" y="2868176"/>
            <a:ext cx="208009" cy="208009"/>
          </a:xfrm>
          <a:custGeom>
            <a:avLst/>
            <a:gdLst/>
            <a:ahLst/>
            <a:cxnLst/>
            <a:rect l="l" t="t" r="r" b="b"/>
            <a:pathLst>
              <a:path w="314325" h="314325">
                <a:moveTo>
                  <a:pt x="314121" y="137782"/>
                </a:moveTo>
                <a:lnTo>
                  <a:pt x="300016" y="89122"/>
                </a:lnTo>
                <a:lnTo>
                  <a:pt x="272424" y="48745"/>
                </a:lnTo>
                <a:lnTo>
                  <a:pt x="234248" y="18920"/>
                </a:lnTo>
                <a:lnTo>
                  <a:pt x="188395" y="1915"/>
                </a:lnTo>
                <a:lnTo>
                  <a:pt x="137769" y="0"/>
                </a:lnTo>
                <a:lnTo>
                  <a:pt x="89110" y="14105"/>
                </a:lnTo>
                <a:lnTo>
                  <a:pt x="48733" y="41697"/>
                </a:lnTo>
                <a:lnTo>
                  <a:pt x="18910" y="79872"/>
                </a:lnTo>
                <a:lnTo>
                  <a:pt x="1909" y="125725"/>
                </a:lnTo>
                <a:lnTo>
                  <a:pt x="0" y="176352"/>
                </a:lnTo>
                <a:lnTo>
                  <a:pt x="14100" y="225011"/>
                </a:lnTo>
                <a:lnTo>
                  <a:pt x="41691" y="265388"/>
                </a:lnTo>
                <a:lnTo>
                  <a:pt x="79866" y="295214"/>
                </a:lnTo>
                <a:lnTo>
                  <a:pt x="125718" y="312219"/>
                </a:lnTo>
                <a:lnTo>
                  <a:pt x="176339" y="314134"/>
                </a:lnTo>
                <a:lnTo>
                  <a:pt x="225000" y="300029"/>
                </a:lnTo>
                <a:lnTo>
                  <a:pt x="265379" y="272436"/>
                </a:lnTo>
                <a:lnTo>
                  <a:pt x="295206" y="234261"/>
                </a:lnTo>
                <a:lnTo>
                  <a:pt x="312211" y="188408"/>
                </a:lnTo>
                <a:lnTo>
                  <a:pt x="314121" y="137782"/>
                </a:lnTo>
                <a:close/>
              </a:path>
            </a:pathLst>
          </a:custGeom>
          <a:ln w="12700">
            <a:solidFill>
              <a:srgbClr val="999B9D"/>
            </a:solidFill>
          </a:ln>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 name="object 10"/>
          <p:cNvSpPr/>
          <p:nvPr/>
        </p:nvSpPr>
        <p:spPr>
          <a:xfrm>
            <a:off x="962962" y="2769667"/>
            <a:ext cx="123965" cy="123965"/>
          </a:xfrm>
          <a:custGeom>
            <a:avLst/>
            <a:gdLst/>
            <a:ahLst/>
            <a:cxnLst/>
            <a:rect l="l" t="t" r="r" b="b"/>
            <a:pathLst>
              <a:path w="187325" h="187325">
                <a:moveTo>
                  <a:pt x="82041" y="0"/>
                </a:moveTo>
                <a:lnTo>
                  <a:pt x="46539" y="11817"/>
                </a:lnTo>
                <a:lnTo>
                  <a:pt x="19270" y="35510"/>
                </a:lnTo>
                <a:lnTo>
                  <a:pt x="2876" y="67703"/>
                </a:lnTo>
                <a:lnTo>
                  <a:pt x="0" y="105016"/>
                </a:lnTo>
                <a:lnTo>
                  <a:pt x="11817" y="140516"/>
                </a:lnTo>
                <a:lnTo>
                  <a:pt x="35510" y="167782"/>
                </a:lnTo>
                <a:lnTo>
                  <a:pt x="67703" y="184176"/>
                </a:lnTo>
                <a:lnTo>
                  <a:pt x="105016" y="187058"/>
                </a:lnTo>
                <a:lnTo>
                  <a:pt x="140518" y="175239"/>
                </a:lnTo>
                <a:lnTo>
                  <a:pt x="167787" y="151542"/>
                </a:lnTo>
                <a:lnTo>
                  <a:pt x="184181" y="119349"/>
                </a:lnTo>
                <a:lnTo>
                  <a:pt x="187058" y="82041"/>
                </a:lnTo>
                <a:lnTo>
                  <a:pt x="175234" y="46539"/>
                </a:lnTo>
                <a:lnTo>
                  <a:pt x="151537" y="19270"/>
                </a:lnTo>
                <a:lnTo>
                  <a:pt x="119348" y="2876"/>
                </a:lnTo>
                <a:lnTo>
                  <a:pt x="82041" y="0"/>
                </a:lnTo>
                <a:close/>
              </a:path>
            </a:pathLst>
          </a:custGeom>
          <a:solidFill>
            <a:srgbClr val="999B9D"/>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1" name="object 11"/>
          <p:cNvSpPr/>
          <p:nvPr/>
        </p:nvSpPr>
        <p:spPr>
          <a:xfrm>
            <a:off x="962962" y="2769667"/>
            <a:ext cx="123965" cy="123965"/>
          </a:xfrm>
          <a:custGeom>
            <a:avLst/>
            <a:gdLst/>
            <a:ahLst/>
            <a:cxnLst/>
            <a:rect l="l" t="t" r="r" b="b"/>
            <a:pathLst>
              <a:path w="187325" h="187325">
                <a:moveTo>
                  <a:pt x="187058" y="82041"/>
                </a:moveTo>
                <a:lnTo>
                  <a:pt x="175234" y="46539"/>
                </a:lnTo>
                <a:lnTo>
                  <a:pt x="151537" y="19270"/>
                </a:lnTo>
                <a:lnTo>
                  <a:pt x="119348" y="2876"/>
                </a:lnTo>
                <a:lnTo>
                  <a:pt x="82041" y="0"/>
                </a:lnTo>
                <a:lnTo>
                  <a:pt x="46539" y="11817"/>
                </a:lnTo>
                <a:lnTo>
                  <a:pt x="19270" y="35510"/>
                </a:lnTo>
                <a:lnTo>
                  <a:pt x="2876" y="67703"/>
                </a:lnTo>
                <a:lnTo>
                  <a:pt x="0" y="105016"/>
                </a:lnTo>
                <a:lnTo>
                  <a:pt x="11817" y="140516"/>
                </a:lnTo>
                <a:lnTo>
                  <a:pt x="35510" y="167782"/>
                </a:lnTo>
                <a:lnTo>
                  <a:pt x="67703" y="184176"/>
                </a:lnTo>
                <a:lnTo>
                  <a:pt x="105016" y="187058"/>
                </a:lnTo>
                <a:lnTo>
                  <a:pt x="140518" y="175239"/>
                </a:lnTo>
                <a:lnTo>
                  <a:pt x="167787" y="151542"/>
                </a:lnTo>
                <a:lnTo>
                  <a:pt x="184181" y="119349"/>
                </a:lnTo>
                <a:lnTo>
                  <a:pt x="187058" y="82041"/>
                </a:lnTo>
                <a:close/>
              </a:path>
            </a:pathLst>
          </a:custGeom>
          <a:ln w="12700">
            <a:solidFill>
              <a:srgbClr val="999B9D"/>
            </a:solidFill>
          </a:ln>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 name="object 12"/>
          <p:cNvSpPr/>
          <p:nvPr/>
        </p:nvSpPr>
        <p:spPr>
          <a:xfrm>
            <a:off x="0" y="3791608"/>
            <a:ext cx="9144000" cy="1351892"/>
          </a:xfrm>
          <a:custGeom>
            <a:avLst/>
            <a:gdLst/>
            <a:ahLst/>
            <a:cxnLst/>
            <a:rect l="l" t="t" r="r" b="b"/>
            <a:pathLst>
              <a:path w="10058400" h="1600200">
                <a:moveTo>
                  <a:pt x="0" y="1600200"/>
                </a:moveTo>
                <a:lnTo>
                  <a:pt x="10058400" y="1600200"/>
                </a:lnTo>
                <a:lnTo>
                  <a:pt x="10058400" y="0"/>
                </a:lnTo>
                <a:lnTo>
                  <a:pt x="0" y="0"/>
                </a:lnTo>
                <a:lnTo>
                  <a:pt x="0" y="1600200"/>
                </a:lnTo>
                <a:close/>
              </a:path>
            </a:pathLst>
          </a:custGeom>
          <a:solidFill>
            <a:srgbClr val="6BB344"/>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3" name="object 13"/>
          <p:cNvSpPr txBox="1"/>
          <p:nvPr/>
        </p:nvSpPr>
        <p:spPr>
          <a:xfrm>
            <a:off x="677124" y="3960047"/>
            <a:ext cx="8097078" cy="965136"/>
          </a:xfrm>
          <a:prstGeom prst="rect">
            <a:avLst/>
          </a:prstGeom>
        </p:spPr>
        <p:txBody>
          <a:bodyPr vert="horz" wrap="square" lIns="0" tIns="0" rIns="0" bIns="0" rtlCol="0">
            <a:spAutoFit/>
          </a:bodyPr>
          <a:lstStyle/>
          <a:p>
            <a:pPr marL="8405" marR="3362" lvl="0" indent="0" algn="l" defTabSz="605150" rtl="0" eaLnBrk="1" fontAlgn="auto" latinLnBrk="0" hangingPunct="1">
              <a:lnSpc>
                <a:spcPct val="127400"/>
              </a:lnSpc>
              <a:spcBef>
                <a:spcPts val="0"/>
              </a:spcBef>
              <a:spcAft>
                <a:spcPts val="600"/>
              </a:spcAft>
              <a:buClrTx/>
              <a:buSzTx/>
              <a:buFontTx/>
              <a:buNone/>
              <a:tabLst/>
              <a:defRPr/>
            </a:pPr>
            <a:r>
              <a:rPr kumimoji="0" sz="1800" b="0" i="0" u="none" strike="noStrike" kern="0" cap="none" spc="7" normalizeH="0" baseline="0" noProof="0" dirty="0">
                <a:ln>
                  <a:noFill/>
                </a:ln>
                <a:solidFill>
                  <a:srgbClr val="FFFFFF"/>
                </a:solidFill>
                <a:effectLst/>
                <a:uLnTx/>
                <a:uFillTx/>
                <a:latin typeface="Arial"/>
                <a:ea typeface="+mn-ea"/>
                <a:cs typeface="Arial"/>
              </a:rPr>
              <a:t>“Qlik </a:t>
            </a:r>
            <a:r>
              <a:rPr kumimoji="0" sz="1800" b="0" i="0" u="none" strike="noStrike" kern="0" cap="none" spc="-23" normalizeH="0" baseline="0" noProof="0" dirty="0">
                <a:ln>
                  <a:noFill/>
                </a:ln>
                <a:solidFill>
                  <a:srgbClr val="FFFFFF"/>
                </a:solidFill>
                <a:effectLst/>
                <a:uLnTx/>
                <a:uFillTx/>
                <a:latin typeface="Arial"/>
                <a:ea typeface="+mn-ea"/>
                <a:cs typeface="Arial"/>
              </a:rPr>
              <a:t>is </a:t>
            </a:r>
            <a:r>
              <a:rPr kumimoji="0" sz="1800" b="0" i="0" u="none" strike="noStrike" kern="0" cap="none" spc="-17" normalizeH="0" baseline="0" noProof="0" dirty="0">
                <a:ln>
                  <a:noFill/>
                </a:ln>
                <a:solidFill>
                  <a:srgbClr val="FFFFFF"/>
                </a:solidFill>
                <a:effectLst/>
                <a:uLnTx/>
                <a:uFillTx/>
                <a:latin typeface="Arial"/>
                <a:ea typeface="+mn-ea"/>
                <a:cs typeface="Arial"/>
              </a:rPr>
              <a:t>regarded </a:t>
            </a:r>
            <a:r>
              <a:rPr kumimoji="0" sz="1800" b="0" i="0" u="none" strike="noStrike" kern="0" cap="none" spc="-43" normalizeH="0" baseline="0" noProof="0" dirty="0">
                <a:ln>
                  <a:noFill/>
                </a:ln>
                <a:solidFill>
                  <a:srgbClr val="FFFFFF"/>
                </a:solidFill>
                <a:effectLst/>
                <a:uLnTx/>
                <a:uFillTx/>
                <a:latin typeface="Arial"/>
                <a:ea typeface="+mn-ea"/>
                <a:cs typeface="Arial"/>
              </a:rPr>
              <a:t>as </a:t>
            </a:r>
            <a:r>
              <a:rPr kumimoji="0" sz="1800" b="0" i="0" u="none" strike="noStrike" kern="0" cap="none" spc="-30" normalizeH="0" baseline="0" noProof="0" dirty="0">
                <a:ln>
                  <a:noFill/>
                </a:ln>
                <a:solidFill>
                  <a:srgbClr val="FFFFFF"/>
                </a:solidFill>
                <a:effectLst/>
                <a:uLnTx/>
                <a:uFillTx/>
                <a:latin typeface="Arial"/>
                <a:ea typeface="+mn-ea"/>
                <a:cs typeface="Arial"/>
              </a:rPr>
              <a:t>the primary </a:t>
            </a:r>
            <a:r>
              <a:rPr kumimoji="0" sz="1800" b="0" i="0" u="none" strike="noStrike" kern="0" cap="none" spc="-20" normalizeH="0" baseline="0" noProof="0" dirty="0">
                <a:ln>
                  <a:noFill/>
                </a:ln>
                <a:solidFill>
                  <a:srgbClr val="FFFFFF"/>
                </a:solidFill>
                <a:effectLst/>
                <a:uLnTx/>
                <a:uFillTx/>
                <a:latin typeface="Arial"/>
                <a:ea typeface="+mn-ea"/>
                <a:cs typeface="Arial"/>
              </a:rPr>
              <a:t>opportunity </a:t>
            </a:r>
            <a:r>
              <a:rPr kumimoji="0" sz="1800" b="0" i="0" u="none" strike="noStrike" kern="0" cap="none" spc="-23" normalizeH="0" baseline="0" noProof="0" dirty="0">
                <a:ln>
                  <a:noFill/>
                </a:ln>
                <a:solidFill>
                  <a:srgbClr val="FFFFFF"/>
                </a:solidFill>
                <a:effectLst/>
                <a:uLnTx/>
                <a:uFillTx/>
                <a:latin typeface="Arial"/>
                <a:ea typeface="+mn-ea"/>
                <a:cs typeface="Arial"/>
              </a:rPr>
              <a:t>platform </a:t>
            </a:r>
            <a:r>
              <a:rPr kumimoji="0" sz="1800" b="0" i="0" u="none" strike="noStrike" kern="0" cap="none" spc="-10" normalizeH="0" baseline="0" noProof="0" dirty="0">
                <a:ln>
                  <a:noFill/>
                </a:ln>
                <a:solidFill>
                  <a:srgbClr val="FFFFFF"/>
                </a:solidFill>
                <a:effectLst/>
                <a:uLnTx/>
                <a:uFillTx/>
                <a:latin typeface="Arial"/>
                <a:ea typeface="+mn-ea"/>
                <a:cs typeface="Arial"/>
              </a:rPr>
              <a:t>for </a:t>
            </a:r>
            <a:r>
              <a:rPr kumimoji="0" sz="1800" b="0" i="0" u="none" strike="noStrike" kern="0" cap="none" spc="-26" normalizeH="0" baseline="0" noProof="0" dirty="0">
                <a:ln>
                  <a:noFill/>
                </a:ln>
                <a:solidFill>
                  <a:srgbClr val="FFFFFF"/>
                </a:solidFill>
                <a:effectLst/>
                <a:uLnTx/>
                <a:uFillTx/>
                <a:latin typeface="Arial"/>
                <a:ea typeface="+mn-ea"/>
                <a:cs typeface="Arial"/>
              </a:rPr>
              <a:t>services </a:t>
            </a:r>
            <a:r>
              <a:rPr kumimoji="0" sz="1800" b="0" i="0" u="none" strike="noStrike" kern="0" cap="none" spc="-33" normalizeH="0" baseline="0" noProof="0" dirty="0">
                <a:ln>
                  <a:noFill/>
                </a:ln>
                <a:solidFill>
                  <a:srgbClr val="FFFFFF"/>
                </a:solidFill>
                <a:effectLst/>
                <a:uLnTx/>
                <a:uFillTx/>
                <a:latin typeface="Arial"/>
                <a:ea typeface="+mn-ea"/>
                <a:cs typeface="Arial"/>
              </a:rPr>
              <a:t>in </a:t>
            </a:r>
            <a:r>
              <a:rPr kumimoji="0" sz="1800" b="0" i="0" u="none" strike="noStrike" kern="0" cap="none" spc="-23" normalizeH="0" baseline="0" noProof="0" dirty="0">
                <a:ln>
                  <a:noFill/>
                </a:ln>
                <a:solidFill>
                  <a:srgbClr val="FFFFFF"/>
                </a:solidFill>
                <a:effectLst/>
                <a:uLnTx/>
                <a:uFillTx/>
                <a:latin typeface="Arial"/>
                <a:ea typeface="+mn-ea"/>
                <a:cs typeface="Arial"/>
              </a:rPr>
              <a:t>our </a:t>
            </a:r>
            <a:r>
              <a:rPr kumimoji="0" sz="1800" b="0" i="0" u="none" strike="noStrike" kern="0" cap="none" spc="-33" normalizeH="0" baseline="0" noProof="0" dirty="0">
                <a:ln>
                  <a:noFill/>
                </a:ln>
                <a:solidFill>
                  <a:srgbClr val="FFFFFF"/>
                </a:solidFill>
                <a:effectLst/>
                <a:uLnTx/>
                <a:uFillTx/>
                <a:latin typeface="Arial"/>
                <a:ea typeface="+mn-ea"/>
                <a:cs typeface="Arial"/>
              </a:rPr>
              <a:t>organization and </a:t>
            </a:r>
            <a:r>
              <a:rPr kumimoji="0" sz="1800" b="0" i="0" u="none" strike="noStrike" kern="0" cap="none" spc="-43" normalizeH="0" baseline="0" noProof="0" dirty="0">
                <a:ln>
                  <a:noFill/>
                </a:ln>
                <a:solidFill>
                  <a:srgbClr val="FFFFFF"/>
                </a:solidFill>
                <a:effectLst/>
                <a:uLnTx/>
                <a:uFillTx/>
                <a:latin typeface="Arial"/>
                <a:ea typeface="+mn-ea"/>
                <a:cs typeface="Arial"/>
              </a:rPr>
              <a:t>has </a:t>
            </a:r>
            <a:r>
              <a:rPr kumimoji="0" sz="1800" b="0" i="0" u="none" strike="noStrike" kern="0" cap="none" spc="-30" normalizeH="0" baseline="0" noProof="0" dirty="0">
                <a:ln>
                  <a:noFill/>
                </a:ln>
                <a:solidFill>
                  <a:srgbClr val="FFFFFF"/>
                </a:solidFill>
                <a:effectLst/>
                <a:uLnTx/>
                <a:uFillTx/>
                <a:latin typeface="Arial"/>
                <a:ea typeface="+mn-ea"/>
                <a:cs typeface="Arial"/>
              </a:rPr>
              <a:t>been </a:t>
            </a:r>
            <a:r>
              <a:rPr kumimoji="0" sz="1800" b="0" i="0" u="none" strike="noStrike" kern="0" cap="none" spc="-66" normalizeH="0" baseline="0" noProof="0" dirty="0">
                <a:ln>
                  <a:noFill/>
                </a:ln>
                <a:solidFill>
                  <a:srgbClr val="FFFFFF"/>
                </a:solidFill>
                <a:effectLst/>
                <a:uLnTx/>
                <a:uFillTx/>
                <a:latin typeface="Arial"/>
                <a:ea typeface="+mn-ea"/>
                <a:cs typeface="Arial"/>
              </a:rPr>
              <a:t>a </a:t>
            </a:r>
            <a:r>
              <a:rPr kumimoji="0" sz="1800" b="0" i="0" u="none" strike="noStrike" kern="0" cap="none" spc="-23" normalizeH="0" baseline="0" noProof="0" dirty="0">
                <a:ln>
                  <a:noFill/>
                </a:ln>
                <a:solidFill>
                  <a:srgbClr val="FFFFFF"/>
                </a:solidFill>
                <a:effectLst/>
                <a:uLnTx/>
                <a:uFillTx/>
                <a:latin typeface="Arial"/>
                <a:ea typeface="+mn-ea"/>
                <a:cs typeface="Arial"/>
              </a:rPr>
              <a:t>total </a:t>
            </a:r>
            <a:r>
              <a:rPr kumimoji="0" sz="1800" b="0" i="0" u="none" strike="noStrike" kern="0" cap="none" spc="-43" normalizeH="0" baseline="0" noProof="0" dirty="0">
                <a:ln>
                  <a:noFill/>
                </a:ln>
                <a:solidFill>
                  <a:srgbClr val="FFFFFF"/>
                </a:solidFill>
                <a:effectLst/>
                <a:uLnTx/>
                <a:uFillTx/>
                <a:latin typeface="Arial"/>
                <a:ea typeface="+mn-ea"/>
                <a:cs typeface="Arial"/>
              </a:rPr>
              <a:t>game</a:t>
            </a:r>
            <a:r>
              <a:rPr kumimoji="0" sz="1800" b="0" i="0" u="none" strike="noStrike" kern="0" cap="none" spc="53" normalizeH="0" baseline="0" noProof="0" dirty="0">
                <a:ln>
                  <a:noFill/>
                </a:ln>
                <a:solidFill>
                  <a:srgbClr val="FFFFFF"/>
                </a:solidFill>
                <a:effectLst/>
                <a:uLnTx/>
                <a:uFillTx/>
                <a:latin typeface="Arial"/>
                <a:ea typeface="+mn-ea"/>
                <a:cs typeface="Arial"/>
              </a:rPr>
              <a:t> </a:t>
            </a:r>
            <a:r>
              <a:rPr kumimoji="0" sz="1800" b="0" i="0" u="none" strike="noStrike" kern="0" cap="none" spc="-23" normalizeH="0" baseline="0" noProof="0" dirty="0">
                <a:ln>
                  <a:noFill/>
                </a:ln>
                <a:solidFill>
                  <a:srgbClr val="FFFFFF"/>
                </a:solidFill>
                <a:effectLst/>
                <a:uLnTx/>
                <a:uFillTx/>
                <a:latin typeface="Arial"/>
                <a:ea typeface="+mn-ea"/>
                <a:cs typeface="Arial"/>
              </a:rPr>
              <a:t>changer.”</a:t>
            </a:r>
            <a:endParaRPr kumimoji="0" sz="1800" b="0" i="0" u="none" strike="noStrike" kern="0" cap="none" spc="0" normalizeH="0" baseline="0" noProof="0" dirty="0">
              <a:ln>
                <a:noFill/>
              </a:ln>
              <a:solidFill>
                <a:sysClr val="windowText" lastClr="000000"/>
              </a:solidFill>
              <a:effectLst/>
              <a:uLnTx/>
              <a:uFillTx/>
              <a:latin typeface="Times New Roman"/>
              <a:ea typeface="+mn-ea"/>
              <a:cs typeface="Times New Roman"/>
            </a:endParaRPr>
          </a:p>
          <a:p>
            <a:pPr marL="8405" marR="0" lvl="0" indent="0" algn="l" defTabSz="605150" rtl="0" eaLnBrk="1" fontAlgn="auto" latinLnBrk="0" hangingPunct="1">
              <a:lnSpc>
                <a:spcPct val="100000"/>
              </a:lnSpc>
              <a:spcBef>
                <a:spcPts val="0"/>
              </a:spcBef>
              <a:spcAft>
                <a:spcPts val="0"/>
              </a:spcAft>
              <a:buClrTx/>
              <a:buSzTx/>
              <a:buFontTx/>
              <a:buNone/>
              <a:tabLst/>
              <a:defRPr/>
            </a:pPr>
            <a:r>
              <a:rPr kumimoji="0" sz="1200" b="0" i="0" u="none" strike="noStrike" kern="0" cap="none" spc="-33" normalizeH="0" baseline="0" noProof="0" dirty="0">
                <a:ln>
                  <a:noFill/>
                </a:ln>
                <a:solidFill>
                  <a:srgbClr val="FFFFFF"/>
                </a:solidFill>
                <a:effectLst/>
                <a:uLnTx/>
                <a:uFillTx/>
                <a:latin typeface="Arial"/>
                <a:ea typeface="+mn-ea"/>
                <a:cs typeface="Arial"/>
              </a:rPr>
              <a:t>- Demian Barshay, </a:t>
            </a:r>
            <a:r>
              <a:rPr kumimoji="0" sz="1200" b="0" i="0" u="none" strike="noStrike" kern="0" cap="none" spc="-30" normalizeH="0" baseline="0" noProof="0" dirty="0">
                <a:ln>
                  <a:noFill/>
                </a:ln>
                <a:solidFill>
                  <a:srgbClr val="FFFFFF"/>
                </a:solidFill>
                <a:effectLst/>
                <a:uLnTx/>
                <a:uFillTx/>
                <a:latin typeface="Arial"/>
                <a:ea typeface="+mn-ea"/>
                <a:cs typeface="Arial"/>
              </a:rPr>
              <a:t>Manager, </a:t>
            </a:r>
            <a:r>
              <a:rPr kumimoji="0" sz="1200" b="0" i="0" u="none" strike="noStrike" kern="0" cap="none" spc="-13" normalizeH="0" baseline="0" noProof="0" dirty="0">
                <a:ln>
                  <a:noFill/>
                </a:ln>
                <a:solidFill>
                  <a:srgbClr val="FFFFFF"/>
                </a:solidFill>
                <a:effectLst/>
                <a:uLnTx/>
                <a:uFillTx/>
                <a:latin typeface="Arial"/>
                <a:ea typeface="+mn-ea"/>
                <a:cs typeface="Arial"/>
              </a:rPr>
              <a:t>Operations, </a:t>
            </a:r>
            <a:r>
              <a:rPr kumimoji="0" sz="1200" b="0" i="0" u="none" strike="noStrike" kern="0" cap="none" spc="0" normalizeH="0" baseline="0" noProof="0" dirty="0">
                <a:ln>
                  <a:noFill/>
                </a:ln>
                <a:solidFill>
                  <a:srgbClr val="FFFFFF"/>
                </a:solidFill>
                <a:effectLst/>
                <a:uLnTx/>
                <a:uFillTx/>
                <a:latin typeface="Arial"/>
                <a:ea typeface="+mn-ea"/>
                <a:cs typeface="Arial"/>
              </a:rPr>
              <a:t>Cisco</a:t>
            </a:r>
            <a:r>
              <a:rPr kumimoji="0" sz="1200" b="0" i="0" u="none" strike="noStrike" kern="0" cap="none" spc="146" normalizeH="0" baseline="0" noProof="0" dirty="0">
                <a:ln>
                  <a:noFill/>
                </a:ln>
                <a:solidFill>
                  <a:srgbClr val="FFFFFF"/>
                </a:solidFill>
                <a:effectLst/>
                <a:uLnTx/>
                <a:uFillTx/>
                <a:latin typeface="Arial"/>
                <a:ea typeface="+mn-ea"/>
                <a:cs typeface="Arial"/>
              </a:rPr>
              <a:t> </a:t>
            </a:r>
            <a:r>
              <a:rPr kumimoji="0" sz="1200" b="0" i="0" u="none" strike="noStrike" kern="0" cap="none" spc="-23" normalizeH="0" baseline="0" noProof="0" dirty="0">
                <a:ln>
                  <a:noFill/>
                </a:ln>
                <a:solidFill>
                  <a:srgbClr val="FFFFFF"/>
                </a:solidFill>
                <a:effectLst/>
                <a:uLnTx/>
                <a:uFillTx/>
                <a:latin typeface="Arial"/>
                <a:ea typeface="+mn-ea"/>
                <a:cs typeface="Arial"/>
              </a:rPr>
              <a:t>Systems</a:t>
            </a:r>
            <a:endParaRPr kumimoji="0" sz="1200" b="0" i="0" u="none" strike="noStrike" kern="0" cap="none" spc="0" normalizeH="0" baseline="0" noProof="0" dirty="0">
              <a:ln>
                <a:noFill/>
              </a:ln>
              <a:solidFill>
                <a:sysClr val="windowText" lastClr="000000"/>
              </a:solidFill>
              <a:effectLst/>
              <a:uLnTx/>
              <a:uFillTx/>
              <a:latin typeface="Arial"/>
              <a:ea typeface="+mn-ea"/>
              <a:cs typeface="Arial"/>
            </a:endParaRPr>
          </a:p>
        </p:txBody>
      </p:sp>
      <p:sp>
        <p:nvSpPr>
          <p:cNvPr id="14" name="object 14"/>
          <p:cNvSpPr/>
          <p:nvPr/>
        </p:nvSpPr>
        <p:spPr>
          <a:xfrm>
            <a:off x="1248706" y="2359956"/>
            <a:ext cx="1126191" cy="1126191"/>
          </a:xfrm>
          <a:custGeom>
            <a:avLst/>
            <a:gdLst/>
            <a:ahLst/>
            <a:cxnLst/>
            <a:rect l="l" t="t" r="r" b="b"/>
            <a:pathLst>
              <a:path w="1701800" h="1701800">
                <a:moveTo>
                  <a:pt x="850849" y="0"/>
                </a:moveTo>
                <a:lnTo>
                  <a:pt x="802566" y="1346"/>
                </a:lnTo>
                <a:lnTo>
                  <a:pt x="754991" y="5339"/>
                </a:lnTo>
                <a:lnTo>
                  <a:pt x="708193" y="11906"/>
                </a:lnTo>
                <a:lnTo>
                  <a:pt x="662247" y="20975"/>
                </a:lnTo>
                <a:lnTo>
                  <a:pt x="617222" y="32475"/>
                </a:lnTo>
                <a:lnTo>
                  <a:pt x="573191" y="46333"/>
                </a:lnTo>
                <a:lnTo>
                  <a:pt x="530225" y="62478"/>
                </a:lnTo>
                <a:lnTo>
                  <a:pt x="488398" y="80838"/>
                </a:lnTo>
                <a:lnTo>
                  <a:pt x="447780" y="101341"/>
                </a:lnTo>
                <a:lnTo>
                  <a:pt x="408443" y="123915"/>
                </a:lnTo>
                <a:lnTo>
                  <a:pt x="370459" y="148489"/>
                </a:lnTo>
                <a:lnTo>
                  <a:pt x="333899" y="174991"/>
                </a:lnTo>
                <a:lnTo>
                  <a:pt x="298837" y="203348"/>
                </a:lnTo>
                <a:lnTo>
                  <a:pt x="265343" y="233490"/>
                </a:lnTo>
                <a:lnTo>
                  <a:pt x="233490" y="265343"/>
                </a:lnTo>
                <a:lnTo>
                  <a:pt x="203348" y="298837"/>
                </a:lnTo>
                <a:lnTo>
                  <a:pt x="174991" y="333899"/>
                </a:lnTo>
                <a:lnTo>
                  <a:pt x="148489" y="370459"/>
                </a:lnTo>
                <a:lnTo>
                  <a:pt x="123915" y="408443"/>
                </a:lnTo>
                <a:lnTo>
                  <a:pt x="101341" y="447780"/>
                </a:lnTo>
                <a:lnTo>
                  <a:pt x="80838" y="488398"/>
                </a:lnTo>
                <a:lnTo>
                  <a:pt x="62478" y="530225"/>
                </a:lnTo>
                <a:lnTo>
                  <a:pt x="46333" y="573191"/>
                </a:lnTo>
                <a:lnTo>
                  <a:pt x="32475" y="617222"/>
                </a:lnTo>
                <a:lnTo>
                  <a:pt x="20975" y="662247"/>
                </a:lnTo>
                <a:lnTo>
                  <a:pt x="11906" y="708193"/>
                </a:lnTo>
                <a:lnTo>
                  <a:pt x="5339" y="754991"/>
                </a:lnTo>
                <a:lnTo>
                  <a:pt x="1346" y="802566"/>
                </a:lnTo>
                <a:lnTo>
                  <a:pt x="0" y="850849"/>
                </a:lnTo>
                <a:lnTo>
                  <a:pt x="1346" y="899131"/>
                </a:lnTo>
                <a:lnTo>
                  <a:pt x="5339" y="946707"/>
                </a:lnTo>
                <a:lnTo>
                  <a:pt x="11906" y="993504"/>
                </a:lnTo>
                <a:lnTo>
                  <a:pt x="20975" y="1039451"/>
                </a:lnTo>
                <a:lnTo>
                  <a:pt x="32475" y="1084476"/>
                </a:lnTo>
                <a:lnTo>
                  <a:pt x="46333" y="1128507"/>
                </a:lnTo>
                <a:lnTo>
                  <a:pt x="62478" y="1171472"/>
                </a:lnTo>
                <a:lnTo>
                  <a:pt x="80838" y="1213300"/>
                </a:lnTo>
                <a:lnTo>
                  <a:pt x="101341" y="1253918"/>
                </a:lnTo>
                <a:lnTo>
                  <a:pt x="123915" y="1293255"/>
                </a:lnTo>
                <a:lnTo>
                  <a:pt x="148489" y="1331239"/>
                </a:lnTo>
                <a:lnTo>
                  <a:pt x="174991" y="1367798"/>
                </a:lnTo>
                <a:lnTo>
                  <a:pt x="203348" y="1402860"/>
                </a:lnTo>
                <a:lnTo>
                  <a:pt x="233490" y="1436354"/>
                </a:lnTo>
                <a:lnTo>
                  <a:pt x="265343" y="1468208"/>
                </a:lnTo>
                <a:lnTo>
                  <a:pt x="298837" y="1498349"/>
                </a:lnTo>
                <a:lnTo>
                  <a:pt x="333899" y="1526707"/>
                </a:lnTo>
                <a:lnTo>
                  <a:pt x="370459" y="1553208"/>
                </a:lnTo>
                <a:lnTo>
                  <a:pt x="408443" y="1577782"/>
                </a:lnTo>
                <a:lnTo>
                  <a:pt x="447780" y="1600356"/>
                </a:lnTo>
                <a:lnTo>
                  <a:pt x="488398" y="1620859"/>
                </a:lnTo>
                <a:lnTo>
                  <a:pt x="530225" y="1639219"/>
                </a:lnTo>
                <a:lnTo>
                  <a:pt x="573191" y="1655364"/>
                </a:lnTo>
                <a:lnTo>
                  <a:pt x="617222" y="1669223"/>
                </a:lnTo>
                <a:lnTo>
                  <a:pt x="662247" y="1680722"/>
                </a:lnTo>
                <a:lnTo>
                  <a:pt x="708193" y="1689791"/>
                </a:lnTo>
                <a:lnTo>
                  <a:pt x="754991" y="1696358"/>
                </a:lnTo>
                <a:lnTo>
                  <a:pt x="802566" y="1700351"/>
                </a:lnTo>
                <a:lnTo>
                  <a:pt x="850849" y="1701698"/>
                </a:lnTo>
                <a:lnTo>
                  <a:pt x="899131" y="1700351"/>
                </a:lnTo>
                <a:lnTo>
                  <a:pt x="946707" y="1696358"/>
                </a:lnTo>
                <a:lnTo>
                  <a:pt x="993504" y="1689791"/>
                </a:lnTo>
                <a:lnTo>
                  <a:pt x="1039451" y="1680722"/>
                </a:lnTo>
                <a:lnTo>
                  <a:pt x="1084476" y="1669223"/>
                </a:lnTo>
                <a:lnTo>
                  <a:pt x="1128507" y="1655364"/>
                </a:lnTo>
                <a:lnTo>
                  <a:pt x="1171472" y="1639219"/>
                </a:lnTo>
                <a:lnTo>
                  <a:pt x="1213300" y="1620859"/>
                </a:lnTo>
                <a:lnTo>
                  <a:pt x="1253918" y="1600356"/>
                </a:lnTo>
                <a:lnTo>
                  <a:pt x="1293255" y="1577782"/>
                </a:lnTo>
                <a:lnTo>
                  <a:pt x="1331239" y="1553208"/>
                </a:lnTo>
                <a:lnTo>
                  <a:pt x="1367798" y="1526707"/>
                </a:lnTo>
                <a:lnTo>
                  <a:pt x="1402860" y="1498349"/>
                </a:lnTo>
                <a:lnTo>
                  <a:pt x="1436354" y="1468208"/>
                </a:lnTo>
                <a:lnTo>
                  <a:pt x="1468208" y="1436354"/>
                </a:lnTo>
                <a:lnTo>
                  <a:pt x="1498349" y="1402860"/>
                </a:lnTo>
                <a:lnTo>
                  <a:pt x="1526707" y="1367798"/>
                </a:lnTo>
                <a:lnTo>
                  <a:pt x="1553208" y="1331239"/>
                </a:lnTo>
                <a:lnTo>
                  <a:pt x="1577782" y="1293255"/>
                </a:lnTo>
                <a:lnTo>
                  <a:pt x="1600356" y="1253918"/>
                </a:lnTo>
                <a:lnTo>
                  <a:pt x="1620859" y="1213300"/>
                </a:lnTo>
                <a:lnTo>
                  <a:pt x="1639219" y="1171472"/>
                </a:lnTo>
                <a:lnTo>
                  <a:pt x="1655364" y="1128507"/>
                </a:lnTo>
                <a:lnTo>
                  <a:pt x="1669223" y="1084476"/>
                </a:lnTo>
                <a:lnTo>
                  <a:pt x="1680722" y="1039451"/>
                </a:lnTo>
                <a:lnTo>
                  <a:pt x="1689791" y="993504"/>
                </a:lnTo>
                <a:lnTo>
                  <a:pt x="1696358" y="946707"/>
                </a:lnTo>
                <a:lnTo>
                  <a:pt x="1700351" y="899131"/>
                </a:lnTo>
                <a:lnTo>
                  <a:pt x="1701698" y="850849"/>
                </a:lnTo>
                <a:lnTo>
                  <a:pt x="1700351" y="802566"/>
                </a:lnTo>
                <a:lnTo>
                  <a:pt x="1696358" y="754991"/>
                </a:lnTo>
                <a:lnTo>
                  <a:pt x="1689791" y="708193"/>
                </a:lnTo>
                <a:lnTo>
                  <a:pt x="1680722" y="662247"/>
                </a:lnTo>
                <a:lnTo>
                  <a:pt x="1669223" y="617222"/>
                </a:lnTo>
                <a:lnTo>
                  <a:pt x="1655364" y="573191"/>
                </a:lnTo>
                <a:lnTo>
                  <a:pt x="1639219" y="530225"/>
                </a:lnTo>
                <a:lnTo>
                  <a:pt x="1620859" y="488398"/>
                </a:lnTo>
                <a:lnTo>
                  <a:pt x="1600356" y="447780"/>
                </a:lnTo>
                <a:lnTo>
                  <a:pt x="1577782" y="408443"/>
                </a:lnTo>
                <a:lnTo>
                  <a:pt x="1553208" y="370459"/>
                </a:lnTo>
                <a:lnTo>
                  <a:pt x="1526707" y="333899"/>
                </a:lnTo>
                <a:lnTo>
                  <a:pt x="1498349" y="298837"/>
                </a:lnTo>
                <a:lnTo>
                  <a:pt x="1468208" y="265343"/>
                </a:lnTo>
                <a:lnTo>
                  <a:pt x="1436354" y="233490"/>
                </a:lnTo>
                <a:lnTo>
                  <a:pt x="1402860" y="203348"/>
                </a:lnTo>
                <a:lnTo>
                  <a:pt x="1367798" y="174991"/>
                </a:lnTo>
                <a:lnTo>
                  <a:pt x="1331239" y="148489"/>
                </a:lnTo>
                <a:lnTo>
                  <a:pt x="1293255" y="123915"/>
                </a:lnTo>
                <a:lnTo>
                  <a:pt x="1253918" y="101341"/>
                </a:lnTo>
                <a:lnTo>
                  <a:pt x="1213300" y="80838"/>
                </a:lnTo>
                <a:lnTo>
                  <a:pt x="1171472" y="62478"/>
                </a:lnTo>
                <a:lnTo>
                  <a:pt x="1128507" y="46333"/>
                </a:lnTo>
                <a:lnTo>
                  <a:pt x="1084476" y="32475"/>
                </a:lnTo>
                <a:lnTo>
                  <a:pt x="1039451" y="20975"/>
                </a:lnTo>
                <a:lnTo>
                  <a:pt x="993504" y="11906"/>
                </a:lnTo>
                <a:lnTo>
                  <a:pt x="946707" y="5339"/>
                </a:lnTo>
                <a:lnTo>
                  <a:pt x="899131" y="1346"/>
                </a:lnTo>
                <a:lnTo>
                  <a:pt x="850849" y="0"/>
                </a:lnTo>
                <a:close/>
              </a:path>
            </a:pathLst>
          </a:custGeom>
          <a:solidFill>
            <a:srgbClr val="6BB344"/>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5" name="object 15"/>
          <p:cNvSpPr txBox="1"/>
          <p:nvPr/>
        </p:nvSpPr>
        <p:spPr>
          <a:xfrm>
            <a:off x="1349748" y="2744062"/>
            <a:ext cx="924065" cy="371897"/>
          </a:xfrm>
          <a:prstGeom prst="rect">
            <a:avLst/>
          </a:prstGeom>
        </p:spPr>
        <p:txBody>
          <a:bodyPr vert="horz" wrap="square" lIns="0" tIns="0" rIns="0" bIns="0" rtlCol="0">
            <a:spAutoFit/>
          </a:bodyPr>
          <a:lstStyle/>
          <a:p>
            <a:pPr marL="8405" marR="0" lvl="0" indent="0" algn="l" defTabSz="605150" rtl="0" eaLnBrk="1" fontAlgn="auto" latinLnBrk="0" hangingPunct="1">
              <a:lnSpc>
                <a:spcPts val="1810"/>
              </a:lnSpc>
              <a:spcBef>
                <a:spcPts val="0"/>
              </a:spcBef>
              <a:spcAft>
                <a:spcPts val="0"/>
              </a:spcAft>
              <a:buClrTx/>
              <a:buSzTx/>
              <a:buFontTx/>
              <a:buNone/>
              <a:tabLst/>
              <a:defRPr/>
            </a:pPr>
            <a:r>
              <a:rPr kumimoji="0" sz="1621" b="1" i="0" u="none" strike="noStrike" kern="0" cap="none" spc="-40" normalizeH="0" baseline="0" noProof="0" dirty="0">
                <a:ln>
                  <a:noFill/>
                </a:ln>
                <a:solidFill>
                  <a:srgbClr val="FFFFFF"/>
                </a:solidFill>
                <a:effectLst/>
                <a:uLnTx/>
                <a:uFillTx/>
                <a:latin typeface="Trebuchet MS"/>
                <a:ea typeface="+mn-ea"/>
                <a:cs typeface="Trebuchet MS"/>
              </a:rPr>
              <a:t>$4</a:t>
            </a:r>
            <a:r>
              <a:rPr kumimoji="0" sz="1621" b="1" i="0" u="none" strike="noStrike" kern="0" cap="none" spc="-79" normalizeH="0" baseline="0" noProof="0" dirty="0">
                <a:ln>
                  <a:noFill/>
                </a:ln>
                <a:solidFill>
                  <a:srgbClr val="FFFFFF"/>
                </a:solidFill>
                <a:effectLst/>
                <a:uLnTx/>
                <a:uFillTx/>
                <a:latin typeface="Trebuchet MS"/>
                <a:ea typeface="+mn-ea"/>
                <a:cs typeface="Trebuchet MS"/>
              </a:rPr>
              <a:t> </a:t>
            </a:r>
            <a:r>
              <a:rPr kumimoji="0" sz="1621" b="1" i="0" u="none" strike="noStrike" kern="0" cap="none" spc="-50" normalizeH="0" baseline="0" noProof="0" dirty="0">
                <a:ln>
                  <a:noFill/>
                </a:ln>
                <a:solidFill>
                  <a:srgbClr val="FFFFFF"/>
                </a:solidFill>
                <a:effectLst/>
                <a:uLnTx/>
                <a:uFillTx/>
                <a:latin typeface="Trebuchet MS"/>
                <a:ea typeface="+mn-ea"/>
                <a:cs typeface="Trebuchet MS"/>
              </a:rPr>
              <a:t>million</a:t>
            </a:r>
            <a:endParaRPr kumimoji="0" sz="1621" b="0" i="0" u="none" strike="noStrike" kern="0" cap="none" spc="0" normalizeH="0" baseline="0" noProof="0">
              <a:ln>
                <a:noFill/>
              </a:ln>
              <a:solidFill>
                <a:sysClr val="windowText" lastClr="000000"/>
              </a:solidFill>
              <a:effectLst/>
              <a:uLnTx/>
              <a:uFillTx/>
              <a:latin typeface="Trebuchet MS"/>
              <a:ea typeface="+mn-ea"/>
              <a:cs typeface="Trebuchet MS"/>
            </a:endParaRPr>
          </a:p>
          <a:p>
            <a:pPr marL="24794" marR="0" lvl="0" indent="0" algn="l" defTabSz="605150" rtl="0" eaLnBrk="1" fontAlgn="auto" latinLnBrk="0" hangingPunct="1">
              <a:lnSpc>
                <a:spcPts val="1095"/>
              </a:lnSpc>
              <a:spcBef>
                <a:spcPts val="0"/>
              </a:spcBef>
              <a:spcAft>
                <a:spcPts val="0"/>
              </a:spcAft>
              <a:buClrTx/>
              <a:buSzTx/>
              <a:buFontTx/>
              <a:buNone/>
              <a:tabLst/>
              <a:defRPr/>
            </a:pPr>
            <a:r>
              <a:rPr kumimoji="0" sz="1026" b="1" i="0" u="none" strike="noStrike" kern="0" cap="none" spc="-43" normalizeH="0" baseline="0" noProof="0" dirty="0">
                <a:ln>
                  <a:noFill/>
                </a:ln>
                <a:solidFill>
                  <a:srgbClr val="FFFFFF"/>
                </a:solidFill>
                <a:effectLst/>
                <a:uLnTx/>
                <a:uFillTx/>
                <a:latin typeface="Trebuchet MS"/>
                <a:ea typeface="+mn-ea"/>
                <a:cs typeface="Trebuchet MS"/>
              </a:rPr>
              <a:t>in </a:t>
            </a:r>
            <a:r>
              <a:rPr kumimoji="0" sz="1026" b="1" i="0" u="none" strike="noStrike" kern="0" cap="none" spc="3" normalizeH="0" baseline="0" noProof="0" dirty="0">
                <a:ln>
                  <a:noFill/>
                </a:ln>
                <a:solidFill>
                  <a:srgbClr val="FFFFFF"/>
                </a:solidFill>
                <a:effectLst/>
                <a:uLnTx/>
                <a:uFillTx/>
                <a:latin typeface="Trebuchet MS"/>
                <a:ea typeface="+mn-ea"/>
                <a:cs typeface="Trebuchet MS"/>
              </a:rPr>
              <a:t>cost</a:t>
            </a:r>
            <a:r>
              <a:rPr kumimoji="0" sz="1026" b="1" i="0" u="none" strike="noStrike" kern="0" cap="none" spc="-50" normalizeH="0" baseline="0" noProof="0" dirty="0">
                <a:ln>
                  <a:noFill/>
                </a:ln>
                <a:solidFill>
                  <a:srgbClr val="FFFFFF"/>
                </a:solidFill>
                <a:effectLst/>
                <a:uLnTx/>
                <a:uFillTx/>
                <a:latin typeface="Trebuchet MS"/>
                <a:ea typeface="+mn-ea"/>
                <a:cs typeface="Trebuchet MS"/>
              </a:rPr>
              <a:t> </a:t>
            </a:r>
            <a:r>
              <a:rPr kumimoji="0" sz="1026" b="1" i="0" u="none" strike="noStrike" kern="0" cap="none" spc="13" normalizeH="0" baseline="0" noProof="0" dirty="0">
                <a:ln>
                  <a:noFill/>
                </a:ln>
                <a:solidFill>
                  <a:srgbClr val="FFFFFF"/>
                </a:solidFill>
                <a:effectLst/>
                <a:uLnTx/>
                <a:uFillTx/>
                <a:latin typeface="Trebuchet MS"/>
                <a:ea typeface="+mn-ea"/>
                <a:cs typeface="Trebuchet MS"/>
              </a:rPr>
              <a:t>savings</a:t>
            </a:r>
            <a:endParaRPr kumimoji="0" sz="1026" b="0" i="0" u="none" strike="noStrike" kern="0" cap="none" spc="0" normalizeH="0" baseline="0" noProof="0">
              <a:ln>
                <a:noFill/>
              </a:ln>
              <a:solidFill>
                <a:sysClr val="windowText" lastClr="000000"/>
              </a:solidFill>
              <a:effectLst/>
              <a:uLnTx/>
              <a:uFillTx/>
              <a:latin typeface="Trebuchet MS"/>
              <a:ea typeface="+mn-ea"/>
              <a:cs typeface="Trebuchet MS"/>
            </a:endParaRPr>
          </a:p>
        </p:txBody>
      </p:sp>
      <p:grpSp>
        <p:nvGrpSpPr>
          <p:cNvPr id="32" name="Group 31"/>
          <p:cNvGrpSpPr/>
          <p:nvPr/>
        </p:nvGrpSpPr>
        <p:grpSpPr>
          <a:xfrm>
            <a:off x="5055274" y="178876"/>
            <a:ext cx="1326275" cy="699304"/>
            <a:chOff x="4129396" y="351376"/>
            <a:chExt cx="806658" cy="425326"/>
          </a:xfrm>
        </p:grpSpPr>
        <p:sp>
          <p:nvSpPr>
            <p:cNvPr id="16" name="object 16"/>
            <p:cNvSpPr/>
            <p:nvPr/>
          </p:nvSpPr>
          <p:spPr>
            <a:xfrm>
              <a:off x="4900453" y="755459"/>
              <a:ext cx="15128" cy="18490"/>
            </a:xfrm>
            <a:custGeom>
              <a:avLst/>
              <a:gdLst/>
              <a:ahLst/>
              <a:cxnLst/>
              <a:rect l="l" t="t" r="r" b="b"/>
              <a:pathLst>
                <a:path w="22860" h="27940">
                  <a:moveTo>
                    <a:pt x="13334" y="3302"/>
                  </a:moveTo>
                  <a:lnTo>
                    <a:pt x="9461" y="3302"/>
                  </a:lnTo>
                  <a:lnTo>
                    <a:pt x="9461" y="27876"/>
                  </a:lnTo>
                  <a:lnTo>
                    <a:pt x="13334" y="27876"/>
                  </a:lnTo>
                  <a:lnTo>
                    <a:pt x="13334" y="3302"/>
                  </a:lnTo>
                  <a:close/>
                </a:path>
                <a:path w="22860" h="27940">
                  <a:moveTo>
                    <a:pt x="22783" y="0"/>
                  </a:moveTo>
                  <a:lnTo>
                    <a:pt x="0" y="0"/>
                  </a:lnTo>
                  <a:lnTo>
                    <a:pt x="0" y="3302"/>
                  </a:lnTo>
                  <a:lnTo>
                    <a:pt x="22783" y="3302"/>
                  </a:lnTo>
                  <a:lnTo>
                    <a:pt x="22783" y="0"/>
                  </a:lnTo>
                  <a:close/>
                </a:path>
              </a:pathLst>
            </a:custGeom>
            <a:solidFill>
              <a:srgbClr val="C32339"/>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7" name="object 17"/>
            <p:cNvSpPr/>
            <p:nvPr/>
          </p:nvSpPr>
          <p:spPr>
            <a:xfrm>
              <a:off x="4916869" y="755459"/>
              <a:ext cx="18910" cy="18490"/>
            </a:xfrm>
            <a:custGeom>
              <a:avLst/>
              <a:gdLst/>
              <a:ahLst/>
              <a:cxnLst/>
              <a:rect l="l" t="t" r="r" b="b"/>
              <a:pathLst>
                <a:path w="28575" h="27940">
                  <a:moveTo>
                    <a:pt x="6045" y="0"/>
                  </a:moveTo>
                  <a:lnTo>
                    <a:pt x="0" y="0"/>
                  </a:lnTo>
                  <a:lnTo>
                    <a:pt x="0" y="27876"/>
                  </a:lnTo>
                  <a:lnTo>
                    <a:pt x="3873" y="27876"/>
                  </a:lnTo>
                  <a:lnTo>
                    <a:pt x="3873" y="5029"/>
                  </a:lnTo>
                  <a:lnTo>
                    <a:pt x="7875" y="5029"/>
                  </a:lnTo>
                  <a:lnTo>
                    <a:pt x="6045" y="0"/>
                  </a:lnTo>
                  <a:close/>
                </a:path>
                <a:path w="28575" h="27940">
                  <a:moveTo>
                    <a:pt x="7875" y="5029"/>
                  </a:moveTo>
                  <a:lnTo>
                    <a:pt x="4102" y="5029"/>
                  </a:lnTo>
                  <a:lnTo>
                    <a:pt x="12293" y="27876"/>
                  </a:lnTo>
                  <a:lnTo>
                    <a:pt x="15925" y="27876"/>
                  </a:lnTo>
                  <a:lnTo>
                    <a:pt x="17802" y="22859"/>
                  </a:lnTo>
                  <a:lnTo>
                    <a:pt x="14363" y="22860"/>
                  </a:lnTo>
                  <a:lnTo>
                    <a:pt x="7875" y="5029"/>
                  </a:lnTo>
                  <a:close/>
                </a:path>
                <a:path w="28575" h="27940">
                  <a:moveTo>
                    <a:pt x="28575" y="5029"/>
                  </a:moveTo>
                  <a:lnTo>
                    <a:pt x="24472" y="5029"/>
                  </a:lnTo>
                  <a:lnTo>
                    <a:pt x="24587" y="27876"/>
                  </a:lnTo>
                  <a:lnTo>
                    <a:pt x="28575" y="27876"/>
                  </a:lnTo>
                  <a:lnTo>
                    <a:pt x="28575" y="5029"/>
                  </a:lnTo>
                  <a:close/>
                </a:path>
                <a:path w="28575" h="27940">
                  <a:moveTo>
                    <a:pt x="28575" y="0"/>
                  </a:moveTo>
                  <a:lnTo>
                    <a:pt x="22644" y="0"/>
                  </a:lnTo>
                  <a:lnTo>
                    <a:pt x="14566" y="22860"/>
                  </a:lnTo>
                  <a:lnTo>
                    <a:pt x="17802" y="22859"/>
                  </a:lnTo>
                  <a:lnTo>
                    <a:pt x="24472" y="5029"/>
                  </a:lnTo>
                  <a:lnTo>
                    <a:pt x="28575" y="5029"/>
                  </a:lnTo>
                  <a:lnTo>
                    <a:pt x="28575" y="0"/>
                  </a:lnTo>
                  <a:close/>
                </a:path>
              </a:pathLst>
            </a:custGeom>
            <a:solidFill>
              <a:srgbClr val="C32339"/>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8" name="object 18"/>
            <p:cNvSpPr/>
            <p:nvPr/>
          </p:nvSpPr>
          <p:spPr>
            <a:xfrm>
              <a:off x="4375126" y="633793"/>
              <a:ext cx="0" cy="140354"/>
            </a:xfrm>
            <a:custGeom>
              <a:avLst/>
              <a:gdLst/>
              <a:ahLst/>
              <a:cxnLst/>
              <a:rect l="l" t="t" r="r" b="b"/>
              <a:pathLst>
                <a:path h="212090">
                  <a:moveTo>
                    <a:pt x="0" y="0"/>
                  </a:moveTo>
                  <a:lnTo>
                    <a:pt x="0" y="211721"/>
                  </a:lnTo>
                </a:path>
              </a:pathLst>
            </a:custGeom>
            <a:ln w="53441">
              <a:solidFill>
                <a:srgbClr val="C32339"/>
              </a:solidFill>
            </a:ln>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9" name="object 19"/>
            <p:cNvSpPr/>
            <p:nvPr/>
          </p:nvSpPr>
          <p:spPr>
            <a:xfrm>
              <a:off x="4571050" y="631306"/>
              <a:ext cx="107156" cy="145396"/>
            </a:xfrm>
            <a:custGeom>
              <a:avLst/>
              <a:gdLst/>
              <a:ahLst/>
              <a:cxnLst/>
              <a:rect l="l" t="t" r="r" b="b"/>
              <a:pathLst>
                <a:path w="161925" h="219709">
                  <a:moveTo>
                    <a:pt x="112750" y="0"/>
                  </a:moveTo>
                  <a:lnTo>
                    <a:pt x="67674" y="8227"/>
                  </a:lnTo>
                  <a:lnTo>
                    <a:pt x="31967" y="31072"/>
                  </a:lnTo>
                  <a:lnTo>
                    <a:pt x="8464" y="65777"/>
                  </a:lnTo>
                  <a:lnTo>
                    <a:pt x="0" y="109588"/>
                  </a:lnTo>
                  <a:lnTo>
                    <a:pt x="9168" y="155505"/>
                  </a:lnTo>
                  <a:lnTo>
                    <a:pt x="33843" y="190004"/>
                  </a:lnTo>
                  <a:lnTo>
                    <a:pt x="69785" y="211711"/>
                  </a:lnTo>
                  <a:lnTo>
                    <a:pt x="112750" y="219252"/>
                  </a:lnTo>
                  <a:lnTo>
                    <a:pt x="129449" y="218338"/>
                  </a:lnTo>
                  <a:lnTo>
                    <a:pt x="143498" y="216187"/>
                  </a:lnTo>
                  <a:lnTo>
                    <a:pt x="154350" y="213686"/>
                  </a:lnTo>
                  <a:lnTo>
                    <a:pt x="161455" y="211721"/>
                  </a:lnTo>
                  <a:lnTo>
                    <a:pt x="161455" y="166115"/>
                  </a:lnTo>
                  <a:lnTo>
                    <a:pt x="116497" y="166115"/>
                  </a:lnTo>
                  <a:lnTo>
                    <a:pt x="92378" y="161707"/>
                  </a:lnTo>
                  <a:lnTo>
                    <a:pt x="73939" y="149648"/>
                  </a:lnTo>
                  <a:lnTo>
                    <a:pt x="62158" y="131692"/>
                  </a:lnTo>
                  <a:lnTo>
                    <a:pt x="58013" y="109588"/>
                  </a:lnTo>
                  <a:lnTo>
                    <a:pt x="62304" y="87075"/>
                  </a:lnTo>
                  <a:lnTo>
                    <a:pt x="74329" y="69173"/>
                  </a:lnTo>
                  <a:lnTo>
                    <a:pt x="92817" y="57353"/>
                  </a:lnTo>
                  <a:lnTo>
                    <a:pt x="116497" y="53085"/>
                  </a:lnTo>
                  <a:lnTo>
                    <a:pt x="161455" y="53085"/>
                  </a:lnTo>
                  <a:lnTo>
                    <a:pt x="161455" y="7569"/>
                  </a:lnTo>
                  <a:lnTo>
                    <a:pt x="155264" y="5748"/>
                  </a:lnTo>
                  <a:lnTo>
                    <a:pt x="144651" y="3217"/>
                  </a:lnTo>
                  <a:lnTo>
                    <a:pt x="130263" y="970"/>
                  </a:lnTo>
                  <a:lnTo>
                    <a:pt x="112750" y="0"/>
                  </a:lnTo>
                  <a:close/>
                </a:path>
                <a:path w="161925" h="219709">
                  <a:moveTo>
                    <a:pt x="161455" y="154863"/>
                  </a:moveTo>
                  <a:lnTo>
                    <a:pt x="157007" y="157163"/>
                  </a:lnTo>
                  <a:lnTo>
                    <a:pt x="147553" y="160970"/>
                  </a:lnTo>
                  <a:lnTo>
                    <a:pt x="133810" y="164538"/>
                  </a:lnTo>
                  <a:lnTo>
                    <a:pt x="116497" y="166115"/>
                  </a:lnTo>
                  <a:lnTo>
                    <a:pt x="161455" y="166115"/>
                  </a:lnTo>
                  <a:lnTo>
                    <a:pt x="161455" y="154863"/>
                  </a:lnTo>
                  <a:close/>
                </a:path>
                <a:path w="161925" h="219709">
                  <a:moveTo>
                    <a:pt x="161455" y="53085"/>
                  </a:moveTo>
                  <a:lnTo>
                    <a:pt x="116497" y="53085"/>
                  </a:lnTo>
                  <a:lnTo>
                    <a:pt x="134017" y="54699"/>
                  </a:lnTo>
                  <a:lnTo>
                    <a:pt x="147762" y="58332"/>
                  </a:lnTo>
                  <a:lnTo>
                    <a:pt x="157114" y="62178"/>
                  </a:lnTo>
                  <a:lnTo>
                    <a:pt x="161455" y="64427"/>
                  </a:lnTo>
                  <a:lnTo>
                    <a:pt x="161455" y="53085"/>
                  </a:lnTo>
                  <a:close/>
                </a:path>
              </a:pathLst>
            </a:custGeom>
            <a:solidFill>
              <a:srgbClr val="C32339"/>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0" name="object 20"/>
            <p:cNvSpPr/>
            <p:nvPr/>
          </p:nvSpPr>
          <p:spPr>
            <a:xfrm>
              <a:off x="4201983" y="631306"/>
              <a:ext cx="107156" cy="145396"/>
            </a:xfrm>
            <a:custGeom>
              <a:avLst/>
              <a:gdLst/>
              <a:ahLst/>
              <a:cxnLst/>
              <a:rect l="l" t="t" r="r" b="b"/>
              <a:pathLst>
                <a:path w="161925" h="219709">
                  <a:moveTo>
                    <a:pt x="112712" y="0"/>
                  </a:moveTo>
                  <a:lnTo>
                    <a:pt x="67690" y="8227"/>
                  </a:lnTo>
                  <a:lnTo>
                    <a:pt x="31991" y="31072"/>
                  </a:lnTo>
                  <a:lnTo>
                    <a:pt x="8474" y="65777"/>
                  </a:lnTo>
                  <a:lnTo>
                    <a:pt x="0" y="109588"/>
                  </a:lnTo>
                  <a:lnTo>
                    <a:pt x="9170" y="155505"/>
                  </a:lnTo>
                  <a:lnTo>
                    <a:pt x="33848" y="190004"/>
                  </a:lnTo>
                  <a:lnTo>
                    <a:pt x="69780" y="211711"/>
                  </a:lnTo>
                  <a:lnTo>
                    <a:pt x="112712" y="219252"/>
                  </a:lnTo>
                  <a:lnTo>
                    <a:pt x="129478" y="218338"/>
                  </a:lnTo>
                  <a:lnTo>
                    <a:pt x="143563" y="216187"/>
                  </a:lnTo>
                  <a:lnTo>
                    <a:pt x="154424" y="213686"/>
                  </a:lnTo>
                  <a:lnTo>
                    <a:pt x="161518" y="211721"/>
                  </a:lnTo>
                  <a:lnTo>
                    <a:pt x="161518" y="166115"/>
                  </a:lnTo>
                  <a:lnTo>
                    <a:pt x="116573" y="166115"/>
                  </a:lnTo>
                  <a:lnTo>
                    <a:pt x="92402" y="161707"/>
                  </a:lnTo>
                  <a:lnTo>
                    <a:pt x="73945" y="149648"/>
                  </a:lnTo>
                  <a:lnTo>
                    <a:pt x="62166" y="131692"/>
                  </a:lnTo>
                  <a:lnTo>
                    <a:pt x="58026" y="109588"/>
                  </a:lnTo>
                  <a:lnTo>
                    <a:pt x="62311" y="87075"/>
                  </a:lnTo>
                  <a:lnTo>
                    <a:pt x="74331" y="69173"/>
                  </a:lnTo>
                  <a:lnTo>
                    <a:pt x="92836" y="57353"/>
                  </a:lnTo>
                  <a:lnTo>
                    <a:pt x="116573" y="53085"/>
                  </a:lnTo>
                  <a:lnTo>
                    <a:pt x="161518" y="53085"/>
                  </a:lnTo>
                  <a:lnTo>
                    <a:pt x="161518" y="7569"/>
                  </a:lnTo>
                  <a:lnTo>
                    <a:pt x="155269" y="5748"/>
                  </a:lnTo>
                  <a:lnTo>
                    <a:pt x="144626" y="3217"/>
                  </a:lnTo>
                  <a:lnTo>
                    <a:pt x="130227" y="970"/>
                  </a:lnTo>
                  <a:lnTo>
                    <a:pt x="112712" y="0"/>
                  </a:lnTo>
                  <a:close/>
                </a:path>
                <a:path w="161925" h="219709">
                  <a:moveTo>
                    <a:pt x="161518" y="154863"/>
                  </a:moveTo>
                  <a:lnTo>
                    <a:pt x="157024" y="157163"/>
                  </a:lnTo>
                  <a:lnTo>
                    <a:pt x="147580" y="160970"/>
                  </a:lnTo>
                  <a:lnTo>
                    <a:pt x="133868" y="164538"/>
                  </a:lnTo>
                  <a:lnTo>
                    <a:pt x="116573" y="166115"/>
                  </a:lnTo>
                  <a:lnTo>
                    <a:pt x="161518" y="166115"/>
                  </a:lnTo>
                  <a:lnTo>
                    <a:pt x="161518" y="154863"/>
                  </a:lnTo>
                  <a:close/>
                </a:path>
                <a:path w="161925" h="219709">
                  <a:moveTo>
                    <a:pt x="161518" y="53085"/>
                  </a:moveTo>
                  <a:lnTo>
                    <a:pt x="116573" y="53085"/>
                  </a:lnTo>
                  <a:lnTo>
                    <a:pt x="134093" y="54699"/>
                  </a:lnTo>
                  <a:lnTo>
                    <a:pt x="147837" y="58332"/>
                  </a:lnTo>
                  <a:lnTo>
                    <a:pt x="157185" y="62178"/>
                  </a:lnTo>
                  <a:lnTo>
                    <a:pt x="161518" y="64427"/>
                  </a:lnTo>
                  <a:lnTo>
                    <a:pt x="161518" y="53085"/>
                  </a:lnTo>
                  <a:close/>
                </a:path>
              </a:pathLst>
            </a:custGeom>
            <a:solidFill>
              <a:srgbClr val="C32339"/>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1" name="object 21"/>
            <p:cNvSpPr/>
            <p:nvPr/>
          </p:nvSpPr>
          <p:spPr>
            <a:xfrm>
              <a:off x="4715164" y="631301"/>
              <a:ext cx="148337" cy="145396"/>
            </a:xfrm>
            <a:custGeom>
              <a:avLst/>
              <a:gdLst/>
              <a:ahLst/>
              <a:cxnLst/>
              <a:rect l="l" t="t" r="r" b="b"/>
              <a:pathLst>
                <a:path w="224154" h="219709">
                  <a:moveTo>
                    <a:pt x="111836" y="0"/>
                  </a:moveTo>
                  <a:lnTo>
                    <a:pt x="66860" y="8618"/>
                  </a:lnTo>
                  <a:lnTo>
                    <a:pt x="31472" y="32115"/>
                  </a:lnTo>
                  <a:lnTo>
                    <a:pt x="8307" y="66951"/>
                  </a:lnTo>
                  <a:lnTo>
                    <a:pt x="0" y="109588"/>
                  </a:lnTo>
                  <a:lnTo>
                    <a:pt x="8307" y="152282"/>
                  </a:lnTo>
                  <a:lnTo>
                    <a:pt x="31472" y="187144"/>
                  </a:lnTo>
                  <a:lnTo>
                    <a:pt x="66860" y="210647"/>
                  </a:lnTo>
                  <a:lnTo>
                    <a:pt x="111836" y="219265"/>
                  </a:lnTo>
                  <a:lnTo>
                    <a:pt x="156769" y="210647"/>
                  </a:lnTo>
                  <a:lnTo>
                    <a:pt x="192162" y="187144"/>
                  </a:lnTo>
                  <a:lnTo>
                    <a:pt x="206681" y="165315"/>
                  </a:lnTo>
                  <a:lnTo>
                    <a:pt x="111836" y="165315"/>
                  </a:lnTo>
                  <a:lnTo>
                    <a:pt x="89799" y="160937"/>
                  </a:lnTo>
                  <a:lnTo>
                    <a:pt x="72275" y="148996"/>
                  </a:lnTo>
                  <a:lnTo>
                    <a:pt x="60704" y="131283"/>
                  </a:lnTo>
                  <a:lnTo>
                    <a:pt x="56527" y="109588"/>
                  </a:lnTo>
                  <a:lnTo>
                    <a:pt x="60704" y="87922"/>
                  </a:lnTo>
                  <a:lnTo>
                    <a:pt x="72275" y="70224"/>
                  </a:lnTo>
                  <a:lnTo>
                    <a:pt x="89799" y="58289"/>
                  </a:lnTo>
                  <a:lnTo>
                    <a:pt x="111836" y="53911"/>
                  </a:lnTo>
                  <a:lnTo>
                    <a:pt x="206670" y="53911"/>
                  </a:lnTo>
                  <a:lnTo>
                    <a:pt x="192162" y="32115"/>
                  </a:lnTo>
                  <a:lnTo>
                    <a:pt x="156769" y="8618"/>
                  </a:lnTo>
                  <a:lnTo>
                    <a:pt x="111836" y="0"/>
                  </a:lnTo>
                  <a:close/>
                </a:path>
                <a:path w="224154" h="219709">
                  <a:moveTo>
                    <a:pt x="206670" y="53911"/>
                  </a:moveTo>
                  <a:lnTo>
                    <a:pt x="111836" y="53911"/>
                  </a:lnTo>
                  <a:lnTo>
                    <a:pt x="133799" y="58289"/>
                  </a:lnTo>
                  <a:lnTo>
                    <a:pt x="151285" y="70224"/>
                  </a:lnTo>
                  <a:lnTo>
                    <a:pt x="162842" y="87922"/>
                  </a:lnTo>
                  <a:lnTo>
                    <a:pt x="167017" y="109588"/>
                  </a:lnTo>
                  <a:lnTo>
                    <a:pt x="162842" y="131283"/>
                  </a:lnTo>
                  <a:lnTo>
                    <a:pt x="151285" y="148996"/>
                  </a:lnTo>
                  <a:lnTo>
                    <a:pt x="133799" y="160937"/>
                  </a:lnTo>
                  <a:lnTo>
                    <a:pt x="111836" y="165315"/>
                  </a:lnTo>
                  <a:lnTo>
                    <a:pt x="206681" y="165315"/>
                  </a:lnTo>
                  <a:lnTo>
                    <a:pt x="215350" y="152282"/>
                  </a:lnTo>
                  <a:lnTo>
                    <a:pt x="223672" y="109588"/>
                  </a:lnTo>
                  <a:lnTo>
                    <a:pt x="215350" y="66951"/>
                  </a:lnTo>
                  <a:lnTo>
                    <a:pt x="206670" y="53911"/>
                  </a:lnTo>
                  <a:close/>
                </a:path>
              </a:pathLst>
            </a:custGeom>
            <a:solidFill>
              <a:srgbClr val="C32339"/>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2" name="object 22"/>
            <p:cNvSpPr/>
            <p:nvPr/>
          </p:nvSpPr>
          <p:spPr>
            <a:xfrm>
              <a:off x="4440184" y="631251"/>
              <a:ext cx="96651" cy="145396"/>
            </a:xfrm>
            <a:custGeom>
              <a:avLst/>
              <a:gdLst/>
              <a:ahLst/>
              <a:cxnLst/>
              <a:rect l="l" t="t" r="r" b="b"/>
              <a:pathLst>
                <a:path w="146050" h="219709">
                  <a:moveTo>
                    <a:pt x="571" y="164833"/>
                  </a:moveTo>
                  <a:lnTo>
                    <a:pt x="571" y="213537"/>
                  </a:lnTo>
                  <a:lnTo>
                    <a:pt x="6689" y="214691"/>
                  </a:lnTo>
                  <a:lnTo>
                    <a:pt x="19731" y="216658"/>
                  </a:lnTo>
                  <a:lnTo>
                    <a:pt x="37613" y="218516"/>
                  </a:lnTo>
                  <a:lnTo>
                    <a:pt x="58254" y="219341"/>
                  </a:lnTo>
                  <a:lnTo>
                    <a:pt x="89241" y="215718"/>
                  </a:lnTo>
                  <a:lnTo>
                    <a:pt x="117479" y="203754"/>
                  </a:lnTo>
                  <a:lnTo>
                    <a:pt x="138038" y="181810"/>
                  </a:lnTo>
                  <a:lnTo>
                    <a:pt x="140202" y="172669"/>
                  </a:lnTo>
                  <a:lnTo>
                    <a:pt x="51092" y="172669"/>
                  </a:lnTo>
                  <a:lnTo>
                    <a:pt x="34027" y="171610"/>
                  </a:lnTo>
                  <a:lnTo>
                    <a:pt x="18873" y="169194"/>
                  </a:lnTo>
                  <a:lnTo>
                    <a:pt x="7199" y="166555"/>
                  </a:lnTo>
                  <a:lnTo>
                    <a:pt x="571" y="164833"/>
                  </a:lnTo>
                  <a:close/>
                </a:path>
                <a:path w="146050" h="219709">
                  <a:moveTo>
                    <a:pt x="78968" y="0"/>
                  </a:moveTo>
                  <a:lnTo>
                    <a:pt x="45846" y="4776"/>
                  </a:lnTo>
                  <a:lnTo>
                    <a:pt x="21010" y="18254"/>
                  </a:lnTo>
                  <a:lnTo>
                    <a:pt x="5411" y="39160"/>
                  </a:lnTo>
                  <a:lnTo>
                    <a:pt x="0" y="66217"/>
                  </a:lnTo>
                  <a:lnTo>
                    <a:pt x="4343" y="89355"/>
                  </a:lnTo>
                  <a:lnTo>
                    <a:pt x="33513" y="119404"/>
                  </a:lnTo>
                  <a:lnTo>
                    <a:pt x="62814" y="130746"/>
                  </a:lnTo>
                  <a:lnTo>
                    <a:pt x="66001" y="131826"/>
                  </a:lnTo>
                  <a:lnTo>
                    <a:pt x="75344" y="135377"/>
                  </a:lnTo>
                  <a:lnTo>
                    <a:pt x="82932" y="139909"/>
                  </a:lnTo>
                  <a:lnTo>
                    <a:pt x="88027" y="145670"/>
                  </a:lnTo>
                  <a:lnTo>
                    <a:pt x="89890" y="152908"/>
                  </a:lnTo>
                  <a:lnTo>
                    <a:pt x="87555" y="161069"/>
                  </a:lnTo>
                  <a:lnTo>
                    <a:pt x="80430" y="167298"/>
                  </a:lnTo>
                  <a:lnTo>
                    <a:pt x="68336" y="171272"/>
                  </a:lnTo>
                  <a:lnTo>
                    <a:pt x="51092" y="172669"/>
                  </a:lnTo>
                  <a:lnTo>
                    <a:pt x="140202" y="172669"/>
                  </a:lnTo>
                  <a:lnTo>
                    <a:pt x="145986" y="148247"/>
                  </a:lnTo>
                  <a:lnTo>
                    <a:pt x="142971" y="129477"/>
                  </a:lnTo>
                  <a:lnTo>
                    <a:pt x="133735" y="112458"/>
                  </a:lnTo>
                  <a:lnTo>
                    <a:pt x="117991" y="98201"/>
                  </a:lnTo>
                  <a:lnTo>
                    <a:pt x="95453" y="87718"/>
                  </a:lnTo>
                  <a:lnTo>
                    <a:pt x="80670" y="83058"/>
                  </a:lnTo>
                  <a:lnTo>
                    <a:pt x="73151" y="80520"/>
                  </a:lnTo>
                  <a:lnTo>
                    <a:pt x="65154" y="76730"/>
                  </a:lnTo>
                  <a:lnTo>
                    <a:pt x="58799" y="71049"/>
                  </a:lnTo>
                  <a:lnTo>
                    <a:pt x="56210" y="62839"/>
                  </a:lnTo>
                  <a:lnTo>
                    <a:pt x="58359" y="55839"/>
                  </a:lnTo>
                  <a:lnTo>
                    <a:pt x="64701" y="50357"/>
                  </a:lnTo>
                  <a:lnTo>
                    <a:pt x="75075" y="46782"/>
                  </a:lnTo>
                  <a:lnTo>
                    <a:pt x="89319" y="45504"/>
                  </a:lnTo>
                  <a:lnTo>
                    <a:pt x="131076" y="45504"/>
                  </a:lnTo>
                  <a:lnTo>
                    <a:pt x="131076" y="6743"/>
                  </a:lnTo>
                  <a:lnTo>
                    <a:pt x="125924" y="5518"/>
                  </a:lnTo>
                  <a:lnTo>
                    <a:pt x="114195" y="3219"/>
                  </a:lnTo>
                  <a:lnTo>
                    <a:pt x="97879" y="996"/>
                  </a:lnTo>
                  <a:lnTo>
                    <a:pt x="78968" y="0"/>
                  </a:lnTo>
                  <a:close/>
                </a:path>
                <a:path w="146050" h="219709">
                  <a:moveTo>
                    <a:pt x="131076" y="45504"/>
                  </a:moveTo>
                  <a:lnTo>
                    <a:pt x="89319" y="45504"/>
                  </a:lnTo>
                  <a:lnTo>
                    <a:pt x="103510" y="46478"/>
                  </a:lnTo>
                  <a:lnTo>
                    <a:pt x="116813" y="48637"/>
                  </a:lnTo>
                  <a:lnTo>
                    <a:pt x="126807" y="50840"/>
                  </a:lnTo>
                  <a:lnTo>
                    <a:pt x="131076" y="51943"/>
                  </a:lnTo>
                  <a:lnTo>
                    <a:pt x="131076" y="45504"/>
                  </a:lnTo>
                  <a:close/>
                </a:path>
              </a:pathLst>
            </a:custGeom>
            <a:solidFill>
              <a:srgbClr val="C32339"/>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3" name="object 23"/>
            <p:cNvSpPr/>
            <p:nvPr/>
          </p:nvSpPr>
          <p:spPr>
            <a:xfrm>
              <a:off x="4129396" y="465712"/>
              <a:ext cx="35299" cy="71858"/>
            </a:xfrm>
            <a:custGeom>
              <a:avLst/>
              <a:gdLst/>
              <a:ahLst/>
              <a:cxnLst/>
              <a:rect l="l" t="t" r="r" b="b"/>
              <a:pathLst>
                <a:path w="53339" h="108584">
                  <a:moveTo>
                    <a:pt x="26517" y="0"/>
                  </a:moveTo>
                  <a:lnTo>
                    <a:pt x="16218" y="2078"/>
                  </a:lnTo>
                  <a:lnTo>
                    <a:pt x="7786" y="7742"/>
                  </a:lnTo>
                  <a:lnTo>
                    <a:pt x="2091" y="16132"/>
                  </a:lnTo>
                  <a:lnTo>
                    <a:pt x="0" y="26390"/>
                  </a:lnTo>
                  <a:lnTo>
                    <a:pt x="0" y="81991"/>
                  </a:lnTo>
                  <a:lnTo>
                    <a:pt x="2091" y="92332"/>
                  </a:lnTo>
                  <a:lnTo>
                    <a:pt x="7786" y="100768"/>
                  </a:lnTo>
                  <a:lnTo>
                    <a:pt x="16218" y="106451"/>
                  </a:lnTo>
                  <a:lnTo>
                    <a:pt x="26517" y="108534"/>
                  </a:lnTo>
                  <a:lnTo>
                    <a:pt x="36822" y="106451"/>
                  </a:lnTo>
                  <a:lnTo>
                    <a:pt x="45253" y="100768"/>
                  </a:lnTo>
                  <a:lnTo>
                    <a:pt x="50945" y="92332"/>
                  </a:lnTo>
                  <a:lnTo>
                    <a:pt x="53035" y="81991"/>
                  </a:lnTo>
                  <a:lnTo>
                    <a:pt x="53035" y="26390"/>
                  </a:lnTo>
                  <a:lnTo>
                    <a:pt x="50945" y="16132"/>
                  </a:lnTo>
                  <a:lnTo>
                    <a:pt x="45253" y="7742"/>
                  </a:lnTo>
                  <a:lnTo>
                    <a:pt x="36822" y="2078"/>
                  </a:lnTo>
                  <a:lnTo>
                    <a:pt x="26517" y="0"/>
                  </a:lnTo>
                  <a:close/>
                </a:path>
              </a:pathLst>
            </a:custGeom>
            <a:solidFill>
              <a:srgbClr val="1A576A"/>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4" name="object 24"/>
            <p:cNvSpPr/>
            <p:nvPr/>
          </p:nvSpPr>
          <p:spPr>
            <a:xfrm>
              <a:off x="4225808" y="417412"/>
              <a:ext cx="35299" cy="120183"/>
            </a:xfrm>
            <a:custGeom>
              <a:avLst/>
              <a:gdLst/>
              <a:ahLst/>
              <a:cxnLst/>
              <a:rect l="l" t="t" r="r" b="b"/>
              <a:pathLst>
                <a:path w="53339" h="181609">
                  <a:moveTo>
                    <a:pt x="26530" y="0"/>
                  </a:moveTo>
                  <a:lnTo>
                    <a:pt x="16223" y="2084"/>
                  </a:lnTo>
                  <a:lnTo>
                    <a:pt x="7788" y="7761"/>
                  </a:lnTo>
                  <a:lnTo>
                    <a:pt x="2091" y="16164"/>
                  </a:lnTo>
                  <a:lnTo>
                    <a:pt x="0" y="26428"/>
                  </a:lnTo>
                  <a:lnTo>
                    <a:pt x="0" y="154978"/>
                  </a:lnTo>
                  <a:lnTo>
                    <a:pt x="2091" y="165319"/>
                  </a:lnTo>
                  <a:lnTo>
                    <a:pt x="7788" y="173755"/>
                  </a:lnTo>
                  <a:lnTo>
                    <a:pt x="16223" y="179438"/>
                  </a:lnTo>
                  <a:lnTo>
                    <a:pt x="26530" y="181521"/>
                  </a:lnTo>
                  <a:lnTo>
                    <a:pt x="36819" y="179438"/>
                  </a:lnTo>
                  <a:lnTo>
                    <a:pt x="45251" y="173755"/>
                  </a:lnTo>
                  <a:lnTo>
                    <a:pt x="50952" y="165319"/>
                  </a:lnTo>
                  <a:lnTo>
                    <a:pt x="53047" y="154978"/>
                  </a:lnTo>
                  <a:lnTo>
                    <a:pt x="53047" y="26428"/>
                  </a:lnTo>
                  <a:lnTo>
                    <a:pt x="50952" y="16164"/>
                  </a:lnTo>
                  <a:lnTo>
                    <a:pt x="45251" y="7761"/>
                  </a:lnTo>
                  <a:lnTo>
                    <a:pt x="36819" y="2084"/>
                  </a:lnTo>
                  <a:lnTo>
                    <a:pt x="26530" y="0"/>
                  </a:lnTo>
                  <a:close/>
                </a:path>
              </a:pathLst>
            </a:custGeom>
            <a:solidFill>
              <a:srgbClr val="1A576A"/>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5" name="object 25"/>
            <p:cNvSpPr/>
            <p:nvPr/>
          </p:nvSpPr>
          <p:spPr>
            <a:xfrm>
              <a:off x="4322203" y="351376"/>
              <a:ext cx="35299" cy="221456"/>
            </a:xfrm>
            <a:custGeom>
              <a:avLst/>
              <a:gdLst/>
              <a:ahLst/>
              <a:cxnLst/>
              <a:rect l="l" t="t" r="r" b="b"/>
              <a:pathLst>
                <a:path w="53339" h="334644">
                  <a:moveTo>
                    <a:pt x="26631" y="0"/>
                  </a:moveTo>
                  <a:lnTo>
                    <a:pt x="16277" y="2079"/>
                  </a:lnTo>
                  <a:lnTo>
                    <a:pt x="7810" y="7747"/>
                  </a:lnTo>
                  <a:lnTo>
                    <a:pt x="2096" y="16148"/>
                  </a:lnTo>
                  <a:lnTo>
                    <a:pt x="0" y="26428"/>
                  </a:lnTo>
                  <a:lnTo>
                    <a:pt x="0" y="307619"/>
                  </a:lnTo>
                  <a:lnTo>
                    <a:pt x="2096" y="317932"/>
                  </a:lnTo>
                  <a:lnTo>
                    <a:pt x="7810" y="326343"/>
                  </a:lnTo>
                  <a:lnTo>
                    <a:pt x="16277" y="332009"/>
                  </a:lnTo>
                  <a:lnTo>
                    <a:pt x="26631" y="334086"/>
                  </a:lnTo>
                  <a:lnTo>
                    <a:pt x="36913" y="332009"/>
                  </a:lnTo>
                  <a:lnTo>
                    <a:pt x="45342" y="326343"/>
                  </a:lnTo>
                  <a:lnTo>
                    <a:pt x="51042" y="317932"/>
                  </a:lnTo>
                  <a:lnTo>
                    <a:pt x="53136" y="307619"/>
                  </a:lnTo>
                  <a:lnTo>
                    <a:pt x="53136" y="26428"/>
                  </a:lnTo>
                  <a:lnTo>
                    <a:pt x="51042" y="16148"/>
                  </a:lnTo>
                  <a:lnTo>
                    <a:pt x="45342" y="7747"/>
                  </a:lnTo>
                  <a:lnTo>
                    <a:pt x="36913" y="2079"/>
                  </a:lnTo>
                  <a:lnTo>
                    <a:pt x="26631" y="0"/>
                  </a:lnTo>
                  <a:close/>
                </a:path>
              </a:pathLst>
            </a:custGeom>
            <a:solidFill>
              <a:srgbClr val="1A576A"/>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6" name="object 26"/>
            <p:cNvSpPr/>
            <p:nvPr/>
          </p:nvSpPr>
          <p:spPr>
            <a:xfrm>
              <a:off x="4418650" y="417412"/>
              <a:ext cx="35299" cy="120183"/>
            </a:xfrm>
            <a:custGeom>
              <a:avLst/>
              <a:gdLst/>
              <a:ahLst/>
              <a:cxnLst/>
              <a:rect l="l" t="t" r="r" b="b"/>
              <a:pathLst>
                <a:path w="53339" h="181609">
                  <a:moveTo>
                    <a:pt x="26517" y="0"/>
                  </a:moveTo>
                  <a:lnTo>
                    <a:pt x="16234" y="2084"/>
                  </a:lnTo>
                  <a:lnTo>
                    <a:pt x="7800" y="7761"/>
                  </a:lnTo>
                  <a:lnTo>
                    <a:pt x="2096" y="16164"/>
                  </a:lnTo>
                  <a:lnTo>
                    <a:pt x="0" y="26428"/>
                  </a:lnTo>
                  <a:lnTo>
                    <a:pt x="0" y="154978"/>
                  </a:lnTo>
                  <a:lnTo>
                    <a:pt x="2096" y="165319"/>
                  </a:lnTo>
                  <a:lnTo>
                    <a:pt x="7800" y="173755"/>
                  </a:lnTo>
                  <a:lnTo>
                    <a:pt x="16234" y="179438"/>
                  </a:lnTo>
                  <a:lnTo>
                    <a:pt x="26517" y="181521"/>
                  </a:lnTo>
                  <a:lnTo>
                    <a:pt x="36852" y="179438"/>
                  </a:lnTo>
                  <a:lnTo>
                    <a:pt x="45275" y="173755"/>
                  </a:lnTo>
                  <a:lnTo>
                    <a:pt x="50945" y="165319"/>
                  </a:lnTo>
                  <a:lnTo>
                    <a:pt x="53022" y="154978"/>
                  </a:lnTo>
                  <a:lnTo>
                    <a:pt x="53022" y="26428"/>
                  </a:lnTo>
                  <a:lnTo>
                    <a:pt x="50945" y="16164"/>
                  </a:lnTo>
                  <a:lnTo>
                    <a:pt x="45275" y="7761"/>
                  </a:lnTo>
                  <a:lnTo>
                    <a:pt x="36852" y="2084"/>
                  </a:lnTo>
                  <a:lnTo>
                    <a:pt x="26517" y="0"/>
                  </a:lnTo>
                  <a:close/>
                </a:path>
              </a:pathLst>
            </a:custGeom>
            <a:solidFill>
              <a:srgbClr val="1A576A"/>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7" name="object 27"/>
            <p:cNvSpPr/>
            <p:nvPr/>
          </p:nvSpPr>
          <p:spPr>
            <a:xfrm>
              <a:off x="4515107" y="465712"/>
              <a:ext cx="35299" cy="71858"/>
            </a:xfrm>
            <a:custGeom>
              <a:avLst/>
              <a:gdLst/>
              <a:ahLst/>
              <a:cxnLst/>
              <a:rect l="l" t="t" r="r" b="b"/>
              <a:pathLst>
                <a:path w="53339" h="108584">
                  <a:moveTo>
                    <a:pt x="26504" y="0"/>
                  </a:moveTo>
                  <a:lnTo>
                    <a:pt x="16169" y="2078"/>
                  </a:lnTo>
                  <a:lnTo>
                    <a:pt x="7747" y="7742"/>
                  </a:lnTo>
                  <a:lnTo>
                    <a:pt x="2076" y="16132"/>
                  </a:lnTo>
                  <a:lnTo>
                    <a:pt x="0" y="26390"/>
                  </a:lnTo>
                  <a:lnTo>
                    <a:pt x="0" y="81991"/>
                  </a:lnTo>
                  <a:lnTo>
                    <a:pt x="2076" y="92332"/>
                  </a:lnTo>
                  <a:lnTo>
                    <a:pt x="7747" y="100768"/>
                  </a:lnTo>
                  <a:lnTo>
                    <a:pt x="16169" y="106451"/>
                  </a:lnTo>
                  <a:lnTo>
                    <a:pt x="26504" y="108534"/>
                  </a:lnTo>
                  <a:lnTo>
                    <a:pt x="36725" y="106451"/>
                  </a:lnTo>
                  <a:lnTo>
                    <a:pt x="45119" y="100768"/>
                  </a:lnTo>
                  <a:lnTo>
                    <a:pt x="50804" y="92332"/>
                  </a:lnTo>
                  <a:lnTo>
                    <a:pt x="52895" y="81991"/>
                  </a:lnTo>
                  <a:lnTo>
                    <a:pt x="52895" y="26390"/>
                  </a:lnTo>
                  <a:lnTo>
                    <a:pt x="50804" y="16132"/>
                  </a:lnTo>
                  <a:lnTo>
                    <a:pt x="45119" y="7742"/>
                  </a:lnTo>
                  <a:lnTo>
                    <a:pt x="36725" y="2078"/>
                  </a:lnTo>
                  <a:lnTo>
                    <a:pt x="26504" y="0"/>
                  </a:lnTo>
                  <a:close/>
                </a:path>
              </a:pathLst>
            </a:custGeom>
            <a:solidFill>
              <a:srgbClr val="1A576A"/>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8" name="object 28"/>
            <p:cNvSpPr/>
            <p:nvPr/>
          </p:nvSpPr>
          <p:spPr>
            <a:xfrm>
              <a:off x="4611557" y="417412"/>
              <a:ext cx="35299" cy="120183"/>
            </a:xfrm>
            <a:custGeom>
              <a:avLst/>
              <a:gdLst/>
              <a:ahLst/>
              <a:cxnLst/>
              <a:rect l="l" t="t" r="r" b="b"/>
              <a:pathLst>
                <a:path w="53339" h="181609">
                  <a:moveTo>
                    <a:pt x="26390" y="0"/>
                  </a:moveTo>
                  <a:lnTo>
                    <a:pt x="16121" y="2084"/>
                  </a:lnTo>
                  <a:lnTo>
                    <a:pt x="7732" y="7761"/>
                  </a:lnTo>
                  <a:lnTo>
                    <a:pt x="2075" y="16164"/>
                  </a:lnTo>
                  <a:lnTo>
                    <a:pt x="0" y="26428"/>
                  </a:lnTo>
                  <a:lnTo>
                    <a:pt x="0" y="154978"/>
                  </a:lnTo>
                  <a:lnTo>
                    <a:pt x="2075" y="165319"/>
                  </a:lnTo>
                  <a:lnTo>
                    <a:pt x="7732" y="173755"/>
                  </a:lnTo>
                  <a:lnTo>
                    <a:pt x="16121" y="179438"/>
                  </a:lnTo>
                  <a:lnTo>
                    <a:pt x="26390" y="181521"/>
                  </a:lnTo>
                  <a:lnTo>
                    <a:pt x="36734" y="179438"/>
                  </a:lnTo>
                  <a:lnTo>
                    <a:pt x="45165" y="173755"/>
                  </a:lnTo>
                  <a:lnTo>
                    <a:pt x="50841" y="165319"/>
                  </a:lnTo>
                  <a:lnTo>
                    <a:pt x="52920" y="154978"/>
                  </a:lnTo>
                  <a:lnTo>
                    <a:pt x="52920" y="26428"/>
                  </a:lnTo>
                  <a:lnTo>
                    <a:pt x="50841" y="16164"/>
                  </a:lnTo>
                  <a:lnTo>
                    <a:pt x="45165" y="7761"/>
                  </a:lnTo>
                  <a:lnTo>
                    <a:pt x="36734" y="2084"/>
                  </a:lnTo>
                  <a:lnTo>
                    <a:pt x="26390" y="0"/>
                  </a:lnTo>
                  <a:close/>
                </a:path>
              </a:pathLst>
            </a:custGeom>
            <a:solidFill>
              <a:srgbClr val="1A576A"/>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9" name="object 29"/>
            <p:cNvSpPr/>
            <p:nvPr/>
          </p:nvSpPr>
          <p:spPr>
            <a:xfrm>
              <a:off x="4708014" y="351376"/>
              <a:ext cx="35299" cy="221456"/>
            </a:xfrm>
            <a:custGeom>
              <a:avLst/>
              <a:gdLst/>
              <a:ahLst/>
              <a:cxnLst/>
              <a:rect l="l" t="t" r="r" b="b"/>
              <a:pathLst>
                <a:path w="53339" h="334644">
                  <a:moveTo>
                    <a:pt x="26492" y="0"/>
                  </a:moveTo>
                  <a:lnTo>
                    <a:pt x="16164" y="2079"/>
                  </a:lnTo>
                  <a:lnTo>
                    <a:pt x="7745" y="7747"/>
                  </a:lnTo>
                  <a:lnTo>
                    <a:pt x="2076" y="16148"/>
                  </a:lnTo>
                  <a:lnTo>
                    <a:pt x="0" y="26428"/>
                  </a:lnTo>
                  <a:lnTo>
                    <a:pt x="0" y="307619"/>
                  </a:lnTo>
                  <a:lnTo>
                    <a:pt x="2076" y="317932"/>
                  </a:lnTo>
                  <a:lnTo>
                    <a:pt x="7745" y="326343"/>
                  </a:lnTo>
                  <a:lnTo>
                    <a:pt x="16164" y="332009"/>
                  </a:lnTo>
                  <a:lnTo>
                    <a:pt x="26492" y="334086"/>
                  </a:lnTo>
                  <a:lnTo>
                    <a:pt x="36763" y="332009"/>
                  </a:lnTo>
                  <a:lnTo>
                    <a:pt x="45156" y="326343"/>
                  </a:lnTo>
                  <a:lnTo>
                    <a:pt x="50818" y="317932"/>
                  </a:lnTo>
                  <a:lnTo>
                    <a:pt x="52895" y="307619"/>
                  </a:lnTo>
                  <a:lnTo>
                    <a:pt x="52895" y="26428"/>
                  </a:lnTo>
                  <a:lnTo>
                    <a:pt x="50818" y="16148"/>
                  </a:lnTo>
                  <a:lnTo>
                    <a:pt x="45156" y="7747"/>
                  </a:lnTo>
                  <a:lnTo>
                    <a:pt x="36763" y="2079"/>
                  </a:lnTo>
                  <a:lnTo>
                    <a:pt x="26492" y="0"/>
                  </a:lnTo>
                  <a:close/>
                </a:path>
              </a:pathLst>
            </a:custGeom>
            <a:solidFill>
              <a:srgbClr val="1A576A"/>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30" name="object 30"/>
            <p:cNvSpPr/>
            <p:nvPr/>
          </p:nvSpPr>
          <p:spPr>
            <a:xfrm>
              <a:off x="4804317" y="417412"/>
              <a:ext cx="35299" cy="120183"/>
            </a:xfrm>
            <a:custGeom>
              <a:avLst/>
              <a:gdLst/>
              <a:ahLst/>
              <a:cxnLst/>
              <a:rect l="l" t="t" r="r" b="b"/>
              <a:pathLst>
                <a:path w="53339" h="181609">
                  <a:moveTo>
                    <a:pt x="26390" y="0"/>
                  </a:moveTo>
                  <a:lnTo>
                    <a:pt x="16121" y="2084"/>
                  </a:lnTo>
                  <a:lnTo>
                    <a:pt x="7732" y="7761"/>
                  </a:lnTo>
                  <a:lnTo>
                    <a:pt x="2075" y="16164"/>
                  </a:lnTo>
                  <a:lnTo>
                    <a:pt x="0" y="26428"/>
                  </a:lnTo>
                  <a:lnTo>
                    <a:pt x="0" y="154978"/>
                  </a:lnTo>
                  <a:lnTo>
                    <a:pt x="2075" y="165319"/>
                  </a:lnTo>
                  <a:lnTo>
                    <a:pt x="7732" y="173755"/>
                  </a:lnTo>
                  <a:lnTo>
                    <a:pt x="16121" y="179438"/>
                  </a:lnTo>
                  <a:lnTo>
                    <a:pt x="26390" y="181521"/>
                  </a:lnTo>
                  <a:lnTo>
                    <a:pt x="36857" y="179438"/>
                  </a:lnTo>
                  <a:lnTo>
                    <a:pt x="45348" y="173755"/>
                  </a:lnTo>
                  <a:lnTo>
                    <a:pt x="51043" y="165319"/>
                  </a:lnTo>
                  <a:lnTo>
                    <a:pt x="53124" y="154978"/>
                  </a:lnTo>
                  <a:lnTo>
                    <a:pt x="53124" y="26428"/>
                  </a:lnTo>
                  <a:lnTo>
                    <a:pt x="51043" y="16164"/>
                  </a:lnTo>
                  <a:lnTo>
                    <a:pt x="45348" y="7761"/>
                  </a:lnTo>
                  <a:lnTo>
                    <a:pt x="36857" y="2084"/>
                  </a:lnTo>
                  <a:lnTo>
                    <a:pt x="26390" y="0"/>
                  </a:lnTo>
                  <a:close/>
                </a:path>
              </a:pathLst>
            </a:custGeom>
            <a:solidFill>
              <a:srgbClr val="1A576A"/>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31" name="object 31"/>
            <p:cNvSpPr/>
            <p:nvPr/>
          </p:nvSpPr>
          <p:spPr>
            <a:xfrm>
              <a:off x="4900755" y="465712"/>
              <a:ext cx="35299" cy="71858"/>
            </a:xfrm>
            <a:custGeom>
              <a:avLst/>
              <a:gdLst/>
              <a:ahLst/>
              <a:cxnLst/>
              <a:rect l="l" t="t" r="r" b="b"/>
              <a:pathLst>
                <a:path w="53339" h="108584">
                  <a:moveTo>
                    <a:pt x="26530" y="0"/>
                  </a:moveTo>
                  <a:lnTo>
                    <a:pt x="16191" y="2078"/>
                  </a:lnTo>
                  <a:lnTo>
                    <a:pt x="7759" y="7742"/>
                  </a:lnTo>
                  <a:lnTo>
                    <a:pt x="2080" y="16132"/>
                  </a:lnTo>
                  <a:lnTo>
                    <a:pt x="0" y="26390"/>
                  </a:lnTo>
                  <a:lnTo>
                    <a:pt x="0" y="81991"/>
                  </a:lnTo>
                  <a:lnTo>
                    <a:pt x="2080" y="92332"/>
                  </a:lnTo>
                  <a:lnTo>
                    <a:pt x="7759" y="100768"/>
                  </a:lnTo>
                  <a:lnTo>
                    <a:pt x="16191" y="106451"/>
                  </a:lnTo>
                  <a:lnTo>
                    <a:pt x="26530" y="108534"/>
                  </a:lnTo>
                  <a:lnTo>
                    <a:pt x="36793" y="106451"/>
                  </a:lnTo>
                  <a:lnTo>
                    <a:pt x="45183" y="100768"/>
                  </a:lnTo>
                  <a:lnTo>
                    <a:pt x="50844" y="92332"/>
                  </a:lnTo>
                  <a:lnTo>
                    <a:pt x="52920" y="81991"/>
                  </a:lnTo>
                  <a:lnTo>
                    <a:pt x="52920" y="26390"/>
                  </a:lnTo>
                  <a:lnTo>
                    <a:pt x="50844" y="16132"/>
                  </a:lnTo>
                  <a:lnTo>
                    <a:pt x="45183" y="7742"/>
                  </a:lnTo>
                  <a:lnTo>
                    <a:pt x="36793" y="2078"/>
                  </a:lnTo>
                  <a:lnTo>
                    <a:pt x="26530" y="0"/>
                  </a:lnTo>
                  <a:close/>
                </a:path>
              </a:pathLst>
            </a:custGeom>
            <a:solidFill>
              <a:srgbClr val="1A576A"/>
            </a:solidFill>
          </p:spPr>
          <p:txBody>
            <a:bodyPr wrap="square" lIns="0" tIns="0" rIns="0" bIns="0" rtlCol="0"/>
            <a:lstStyle/>
            <a:p>
              <a:pPr marL="0" marR="0" lvl="0" indent="0" algn="l" defTabSz="605150" rtl="0" eaLnBrk="1" fontAlgn="auto" latinLnBrk="0" hangingPunct="1">
                <a:lnSpc>
                  <a:spcPct val="100000"/>
                </a:lnSpc>
                <a:spcBef>
                  <a:spcPts val="0"/>
                </a:spcBef>
                <a:spcAft>
                  <a:spcPts val="0"/>
                </a:spcAft>
                <a:buClrTx/>
                <a:buSzTx/>
                <a:buFontTx/>
                <a:buNone/>
                <a:tabLst/>
                <a:defRPr/>
              </a:pPr>
              <a:endParaRPr kumimoji="0" sz="1191" b="0" i="0" u="none" strike="noStrike" kern="0" cap="none" spc="0" normalizeH="0" baseline="0" noProof="0">
                <a:ln>
                  <a:noFill/>
                </a:ln>
                <a:solidFill>
                  <a:sysClr val="windowText" lastClr="000000"/>
                </a:solidFill>
                <a:effectLst/>
                <a:uLnTx/>
                <a:uFillTx/>
                <a:latin typeface="Calibri"/>
                <a:ea typeface="+mn-ea"/>
                <a:cs typeface="+mn-cs"/>
              </a:endParaRPr>
            </a:p>
          </p:txBody>
        </p:sp>
      </p:grpSp>
    </p:spTree>
    <p:extLst>
      <p:ext uri="{BB962C8B-B14F-4D97-AF65-F5344CB8AC3E}">
        <p14:creationId xmlns:p14="http://schemas.microsoft.com/office/powerpoint/2010/main" val="1921196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716" y="742164"/>
            <a:ext cx="6966000" cy="4134206"/>
          </a:xfrm>
          <a:prstGeom prst="rect">
            <a:avLst/>
          </a:prstGeom>
        </p:spPr>
      </p:pic>
      <p:sp>
        <p:nvSpPr>
          <p:cNvPr id="13" name="Title 6"/>
          <p:cNvSpPr txBox="1">
            <a:spLocks/>
          </p:cNvSpPr>
          <p:nvPr/>
        </p:nvSpPr>
        <p:spPr>
          <a:xfrm>
            <a:off x="1257300" y="33468"/>
            <a:ext cx="6655657" cy="622675"/>
          </a:xfrm>
          <a:prstGeom prst="rect">
            <a:avLst/>
          </a:prstGeom>
        </p:spPr>
        <p:txBody>
          <a:bodyPr vert="horz" lIns="0" tIns="34290" rIns="0" bIns="34290" rtlCol="0" anchor="ctr" anchorCtr="0">
            <a:normAutofit/>
          </a:bodyPr>
          <a:lstStyle>
            <a:lvl1pPr algn="l" defTabSz="457200" rtl="0" eaLnBrk="1" latinLnBrk="0" hangingPunct="1">
              <a:spcBef>
                <a:spcPct val="0"/>
              </a:spcBef>
              <a:buNone/>
              <a:defRPr sz="2400" kern="1200">
                <a:solidFill>
                  <a:schemeClr val="tx1"/>
                </a:solidFill>
                <a:latin typeface="Arial"/>
                <a:ea typeface="+mj-ea"/>
                <a:cs typeface="+mj-cs"/>
              </a:defRPr>
            </a:lvl1pPr>
          </a:lstStyle>
          <a:p>
            <a:pPr algn="ctr" defTabSz="342900"/>
            <a:r>
              <a:rPr lang="en-US" sz="2100" b="1" dirty="0">
                <a:solidFill>
                  <a:srgbClr val="FFFFFF">
                    <a:lumMod val="50000"/>
                  </a:srgbClr>
                </a:solidFill>
              </a:rPr>
              <a:t>Example </a:t>
            </a:r>
            <a:r>
              <a:rPr lang="en-US" sz="2100" b="1" dirty="0">
                <a:solidFill>
                  <a:srgbClr val="62AC1E"/>
                </a:solidFill>
              </a:rPr>
              <a:t>Qlik Apps </a:t>
            </a:r>
            <a:r>
              <a:rPr lang="en-US" sz="2100" b="1" dirty="0">
                <a:solidFill>
                  <a:srgbClr val="FFFFFF">
                    <a:lumMod val="50000"/>
                  </a:srgbClr>
                </a:solidFill>
              </a:rPr>
              <a:t>across the Supply Chain</a:t>
            </a:r>
          </a:p>
        </p:txBody>
      </p:sp>
      <p:sp>
        <p:nvSpPr>
          <p:cNvPr id="16" name="Rectangle 17"/>
          <p:cNvSpPr>
            <a:spLocks noChangeArrowheads="1"/>
          </p:cNvSpPr>
          <p:nvPr/>
        </p:nvSpPr>
        <p:spPr bwMode="auto">
          <a:xfrm>
            <a:off x="1425662" y="2898461"/>
            <a:ext cx="1953143" cy="781050"/>
          </a:xfrm>
          <a:prstGeom prst="rect">
            <a:avLst/>
          </a:prstGeom>
          <a:noFill/>
          <a:ln w="9525">
            <a:noFill/>
            <a:miter lim="800000"/>
            <a:headEnd/>
            <a:tailEnd/>
          </a:ln>
        </p:spPr>
        <p:txBody>
          <a:bodyPr rIns="34290" anchor="t"/>
          <a:lstStyle/>
          <a:p>
            <a:pPr marL="42863" indent="-42863" defTabSz="342900">
              <a:spcAft>
                <a:spcPts val="150"/>
              </a:spcAft>
              <a:defRPr/>
            </a:pPr>
            <a:r>
              <a:rPr lang="en-US" sz="750" b="1" dirty="0">
                <a:solidFill>
                  <a:srgbClr val="363636"/>
                </a:solidFill>
                <a:latin typeface="Arial"/>
              </a:rPr>
              <a:t>Warehousing and Distribution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Warehouse / Distribution Center Operations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Picking Accuracy and Fill Rates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Throughput Analysis and Tracking</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Order Management and Fulfillment</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Wholesale Distributor Analysis</a:t>
            </a:r>
          </a:p>
        </p:txBody>
      </p:sp>
      <p:sp>
        <p:nvSpPr>
          <p:cNvPr id="20" name="Rectangle 15"/>
          <p:cNvSpPr>
            <a:spLocks noChangeArrowheads="1"/>
          </p:cNvSpPr>
          <p:nvPr/>
        </p:nvSpPr>
        <p:spPr bwMode="auto">
          <a:xfrm>
            <a:off x="2436163" y="3879357"/>
            <a:ext cx="1824038" cy="792060"/>
          </a:xfrm>
          <a:prstGeom prst="rect">
            <a:avLst/>
          </a:prstGeom>
          <a:noFill/>
          <a:ln w="9525">
            <a:noFill/>
            <a:miter lim="800000"/>
            <a:headEnd/>
            <a:tailEnd/>
          </a:ln>
        </p:spPr>
        <p:txBody>
          <a:bodyPr rIns="34290" anchor="t"/>
          <a:lstStyle/>
          <a:p>
            <a:pPr marL="42863" indent="-42863" defTabSz="342900">
              <a:defRPr/>
            </a:pPr>
            <a:r>
              <a:rPr lang="en-US" sz="750" b="1" dirty="0">
                <a:solidFill>
                  <a:srgbClr val="363636"/>
                </a:solidFill>
                <a:latin typeface="Arial"/>
              </a:rPr>
              <a:t>Production</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Production Planning and Scheduling</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Production Efficiency</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Inventory Management</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Quality Control Analysis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Maintenance Repair and Overhaul</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Event Management</a:t>
            </a:r>
            <a:endParaRPr lang="sv-SE" sz="675" dirty="0">
              <a:solidFill>
                <a:srgbClr val="696969"/>
              </a:solidFill>
              <a:latin typeface="Arial"/>
            </a:endParaRPr>
          </a:p>
        </p:txBody>
      </p:sp>
      <p:sp>
        <p:nvSpPr>
          <p:cNvPr id="21" name="Rectangle 12"/>
          <p:cNvSpPr>
            <a:spLocks noChangeArrowheads="1"/>
          </p:cNvSpPr>
          <p:nvPr/>
        </p:nvSpPr>
        <p:spPr bwMode="auto">
          <a:xfrm>
            <a:off x="4891330" y="806470"/>
            <a:ext cx="1822847" cy="897833"/>
          </a:xfrm>
          <a:prstGeom prst="rect">
            <a:avLst/>
          </a:prstGeom>
          <a:noFill/>
          <a:ln w="9525">
            <a:noFill/>
            <a:miter lim="800000"/>
            <a:headEnd/>
            <a:tailEnd/>
          </a:ln>
        </p:spPr>
        <p:txBody>
          <a:bodyPr rIns="34290" anchor="t"/>
          <a:lstStyle/>
          <a:p>
            <a:pPr marL="42863" indent="-42863" defTabSz="342900">
              <a:defRPr/>
            </a:pPr>
            <a:r>
              <a:rPr lang="en-US" sz="750" b="1" dirty="0">
                <a:solidFill>
                  <a:srgbClr val="363636"/>
                </a:solidFill>
                <a:latin typeface="Arial"/>
              </a:rPr>
              <a:t>Executive Insights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Executive Dashboard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Balanced Scorecards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Performance Analysis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Safety and Regulatory Compliance</a:t>
            </a:r>
          </a:p>
          <a:p>
            <a:pPr marL="85725" indent="-85725" defTabSz="342900">
              <a:lnSpc>
                <a:spcPct val="110000"/>
              </a:lnSpc>
              <a:buClr>
                <a:srgbClr val="2F7E20"/>
              </a:buClr>
              <a:buFont typeface="Times" pitchFamily="18" charset="0"/>
              <a:buChar char="•"/>
              <a:defRPr/>
            </a:pPr>
            <a:endParaRPr lang="sv-SE" sz="675" dirty="0">
              <a:solidFill>
                <a:srgbClr val="363636"/>
              </a:solidFill>
              <a:latin typeface="Arial"/>
            </a:endParaRPr>
          </a:p>
          <a:p>
            <a:pPr defTabSz="342900">
              <a:lnSpc>
                <a:spcPct val="110000"/>
              </a:lnSpc>
              <a:buClr>
                <a:srgbClr val="2F7E20"/>
              </a:buClr>
              <a:defRPr/>
            </a:pPr>
            <a:endParaRPr lang="sv-SE" sz="675" dirty="0">
              <a:solidFill>
                <a:srgbClr val="363636"/>
              </a:solidFill>
              <a:latin typeface="Arial"/>
            </a:endParaRPr>
          </a:p>
        </p:txBody>
      </p:sp>
      <p:sp>
        <p:nvSpPr>
          <p:cNvPr id="25" name="Rectangle 13"/>
          <p:cNvSpPr>
            <a:spLocks noChangeArrowheads="1"/>
          </p:cNvSpPr>
          <p:nvPr/>
        </p:nvSpPr>
        <p:spPr bwMode="auto">
          <a:xfrm>
            <a:off x="5798245" y="1861255"/>
            <a:ext cx="1822847" cy="781050"/>
          </a:xfrm>
          <a:prstGeom prst="rect">
            <a:avLst/>
          </a:prstGeom>
          <a:noFill/>
          <a:ln w="9525">
            <a:noFill/>
            <a:miter lim="800000"/>
            <a:headEnd/>
            <a:tailEnd/>
          </a:ln>
        </p:spPr>
        <p:txBody>
          <a:bodyPr rIns="0" anchor="t"/>
          <a:lstStyle/>
          <a:p>
            <a:pPr marL="42863" indent="-42863" defTabSz="342900">
              <a:defRPr/>
            </a:pPr>
            <a:r>
              <a:rPr lang="en-US" sz="750" b="1" dirty="0">
                <a:solidFill>
                  <a:srgbClr val="363636"/>
                </a:solidFill>
                <a:latin typeface="Arial"/>
              </a:rPr>
              <a:t>Supply Chain Strategy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Supply Chain and Network Design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Predictive / ’What-If’ Analysis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Multi-Division and Multi-Tiered Analysis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Outsourcing and Partnership Analysis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Supply Chain Sustainability </a:t>
            </a:r>
          </a:p>
        </p:txBody>
      </p:sp>
      <p:sp>
        <p:nvSpPr>
          <p:cNvPr id="26" name="Rectangle 11"/>
          <p:cNvSpPr>
            <a:spLocks noChangeArrowheads="1"/>
          </p:cNvSpPr>
          <p:nvPr/>
        </p:nvSpPr>
        <p:spPr bwMode="auto">
          <a:xfrm>
            <a:off x="2372465" y="806470"/>
            <a:ext cx="1951434" cy="1028411"/>
          </a:xfrm>
          <a:prstGeom prst="rect">
            <a:avLst/>
          </a:prstGeom>
          <a:noFill/>
          <a:ln w="9525">
            <a:noFill/>
            <a:miter lim="800000"/>
            <a:headEnd/>
            <a:tailEnd/>
          </a:ln>
        </p:spPr>
        <p:txBody>
          <a:bodyPr rIns="34290" anchor="t"/>
          <a:lstStyle/>
          <a:p>
            <a:pPr marL="42863" indent="-42863" defTabSz="342900">
              <a:defRPr/>
            </a:pPr>
            <a:r>
              <a:rPr lang="en-US" sz="750" b="1" dirty="0">
                <a:solidFill>
                  <a:srgbClr val="363636"/>
                </a:solidFill>
                <a:latin typeface="Arial"/>
              </a:rPr>
              <a:t>Returns and Repairs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Service Management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Service Parts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Warranty Management</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Quality Analysis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Reverse Logistics Analysis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Repair, Replacement, End-of-Life Disposition</a:t>
            </a:r>
          </a:p>
        </p:txBody>
      </p:sp>
      <p:sp>
        <p:nvSpPr>
          <p:cNvPr id="27" name="Rectangle 14"/>
          <p:cNvSpPr>
            <a:spLocks noChangeArrowheads="1"/>
          </p:cNvSpPr>
          <p:nvPr/>
        </p:nvSpPr>
        <p:spPr bwMode="auto">
          <a:xfrm>
            <a:off x="5665094" y="2898461"/>
            <a:ext cx="2089150" cy="781050"/>
          </a:xfrm>
          <a:prstGeom prst="rect">
            <a:avLst/>
          </a:prstGeom>
          <a:noFill/>
          <a:ln w="9525">
            <a:noFill/>
            <a:miter lim="800000"/>
            <a:headEnd/>
            <a:tailEnd/>
          </a:ln>
        </p:spPr>
        <p:txBody>
          <a:bodyPr rIns="34290" anchor="t"/>
          <a:lstStyle/>
          <a:p>
            <a:pPr marL="42863" indent="-42863" defTabSz="342900">
              <a:defRPr/>
            </a:pPr>
            <a:r>
              <a:rPr lang="en-US" sz="750" b="1" dirty="0">
                <a:solidFill>
                  <a:srgbClr val="363636"/>
                </a:solidFill>
                <a:latin typeface="Arial"/>
              </a:rPr>
              <a:t>Forecasting and Planning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Demand Planning</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Financial Planning</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Sales and Operations Planning (S&amp;OP)</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Collaborative Planning, Forecasting and Replenishment (CPFR)</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Category / SKU Rationalization</a:t>
            </a:r>
          </a:p>
        </p:txBody>
      </p:sp>
      <p:sp>
        <p:nvSpPr>
          <p:cNvPr id="28" name="Rectangle 19"/>
          <p:cNvSpPr>
            <a:spLocks noChangeArrowheads="1"/>
          </p:cNvSpPr>
          <p:nvPr/>
        </p:nvSpPr>
        <p:spPr bwMode="auto">
          <a:xfrm>
            <a:off x="1279151" y="1861255"/>
            <a:ext cx="2246165" cy="875699"/>
          </a:xfrm>
          <a:prstGeom prst="rect">
            <a:avLst/>
          </a:prstGeom>
          <a:noFill/>
          <a:ln w="9525">
            <a:noFill/>
            <a:miter lim="800000"/>
            <a:headEnd/>
            <a:tailEnd/>
          </a:ln>
        </p:spPr>
        <p:txBody>
          <a:bodyPr rIns="34290" anchor="t"/>
          <a:lstStyle/>
          <a:p>
            <a:pPr marL="42863" indent="-42863" defTabSz="342900">
              <a:defRPr/>
            </a:pPr>
            <a:r>
              <a:rPr lang="en-US" sz="750" b="1" dirty="0">
                <a:solidFill>
                  <a:srgbClr val="363636"/>
                </a:solidFill>
                <a:latin typeface="Arial"/>
              </a:rPr>
              <a:t>Transportation and Logistics </a:t>
            </a:r>
            <a:endParaRPr lang="en-US" sz="750" dirty="0">
              <a:solidFill>
                <a:srgbClr val="363636"/>
              </a:solidFill>
              <a:latin typeface="Arial"/>
            </a:endParaRP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Inbound and Outbound Transport</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Air, Cargo, Rail, Mode Analysis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Third Party Logistics, Carrier and Delivery Analysis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Global Transport / Cross Border</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Variable Cost and Lead Time Analysis</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Shipping and Receiving Analysis and Alerts</a:t>
            </a:r>
          </a:p>
          <a:p>
            <a:pPr marL="428625" lvl="2" indent="-85725" defTabSz="342900">
              <a:lnSpc>
                <a:spcPct val="110000"/>
              </a:lnSpc>
              <a:buClr>
                <a:srgbClr val="2F7E20"/>
              </a:buClr>
              <a:buFont typeface="Times" pitchFamily="18" charset="0"/>
              <a:buChar char="•"/>
              <a:defRPr/>
            </a:pPr>
            <a:endParaRPr lang="sv-SE" sz="675" dirty="0">
              <a:solidFill>
                <a:srgbClr val="363636"/>
              </a:solidFill>
              <a:latin typeface="Arial"/>
            </a:endParaRPr>
          </a:p>
        </p:txBody>
      </p:sp>
      <p:sp>
        <p:nvSpPr>
          <p:cNvPr id="29" name="Rectangle 14"/>
          <p:cNvSpPr>
            <a:spLocks noChangeArrowheads="1"/>
          </p:cNvSpPr>
          <p:nvPr/>
        </p:nvSpPr>
        <p:spPr bwMode="auto">
          <a:xfrm>
            <a:off x="4841555" y="3879357"/>
            <a:ext cx="1922396" cy="688534"/>
          </a:xfrm>
          <a:prstGeom prst="rect">
            <a:avLst/>
          </a:prstGeom>
          <a:noFill/>
          <a:ln w="9525">
            <a:noFill/>
            <a:miter lim="800000"/>
            <a:headEnd/>
            <a:tailEnd/>
          </a:ln>
        </p:spPr>
        <p:txBody>
          <a:bodyPr rIns="34290" anchor="t"/>
          <a:lstStyle/>
          <a:p>
            <a:pPr marL="42863" indent="-42863" defTabSz="342900">
              <a:defRPr/>
            </a:pPr>
            <a:r>
              <a:rPr lang="en-US" sz="750" b="1" dirty="0">
                <a:solidFill>
                  <a:srgbClr val="363636"/>
                </a:solidFill>
                <a:latin typeface="Arial"/>
              </a:rPr>
              <a:t>Sourcing and Supplier Performance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Strategic Sourcing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Contract Compliance and Management</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Procurement Analysis </a:t>
            </a:r>
          </a:p>
          <a:p>
            <a:pPr marL="85725" indent="-85725" defTabSz="342900">
              <a:lnSpc>
                <a:spcPct val="110000"/>
              </a:lnSpc>
              <a:buClr>
                <a:srgbClr val="2F7E20"/>
              </a:buClr>
              <a:buFont typeface="Times" pitchFamily="18" charset="0"/>
              <a:buChar char="•"/>
              <a:defRPr/>
            </a:pPr>
            <a:r>
              <a:rPr lang="en-US" sz="675" dirty="0">
                <a:solidFill>
                  <a:srgbClr val="696969"/>
                </a:solidFill>
                <a:latin typeface="Arial"/>
              </a:rPr>
              <a:t>Buyer / Supplier Productivity</a:t>
            </a:r>
          </a:p>
        </p:txBody>
      </p:sp>
    </p:spTree>
    <p:extLst>
      <p:ext uri="{BB962C8B-B14F-4D97-AF65-F5344CB8AC3E}">
        <p14:creationId xmlns:p14="http://schemas.microsoft.com/office/powerpoint/2010/main" val="424907338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QL-COPY.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0172" y="2637464"/>
            <a:ext cx="1843657" cy="587922"/>
          </a:xfrm>
          <a:prstGeom prst="rect">
            <a:avLst/>
          </a:prstGeom>
        </p:spPr>
      </p:pic>
      <p:sp>
        <p:nvSpPr>
          <p:cNvPr id="19" name="Rectangle 18"/>
          <p:cNvSpPr/>
          <p:nvPr/>
        </p:nvSpPr>
        <p:spPr>
          <a:xfrm>
            <a:off x="898101" y="792609"/>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35" name="TextBox 34"/>
          <p:cNvSpPr txBox="1"/>
          <p:nvPr/>
        </p:nvSpPr>
        <p:spPr>
          <a:xfrm>
            <a:off x="1014564" y="844446"/>
            <a:ext cx="2805164" cy="998222"/>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0" i="0" u="none" strike="noStrike" kern="1200" cap="none" spc="0" normalizeH="0" baseline="0" noProof="0" dirty="0">
                <a:ln>
                  <a:noFill/>
                </a:ln>
                <a:solidFill>
                  <a:srgbClr val="797979"/>
                </a:solidFill>
                <a:effectLst/>
                <a:uLnTx/>
                <a:uFillTx/>
                <a:latin typeface="Arial"/>
                <a:ea typeface="+mn-ea"/>
                <a:cs typeface="+mn-cs"/>
              </a:rPr>
              <a:t>Financial planning &amp; analysis</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Putting the “A” back in FP&amp;A</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Optimized budget allocations </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Improved financial decisions </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Blend “top-down” &amp; “bottom-up” forecasting</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Cost reduction and increase revenue</a:t>
            </a:r>
          </a:p>
        </p:txBody>
      </p:sp>
      <p:sp>
        <p:nvSpPr>
          <p:cNvPr id="37" name="Rectangle 36"/>
          <p:cNvSpPr/>
          <p:nvPr/>
        </p:nvSpPr>
        <p:spPr>
          <a:xfrm>
            <a:off x="4882567" y="792609"/>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38" name="TextBox 37"/>
          <p:cNvSpPr txBox="1"/>
          <p:nvPr/>
        </p:nvSpPr>
        <p:spPr>
          <a:xfrm>
            <a:off x="4966702" y="854227"/>
            <a:ext cx="2568345" cy="1152110"/>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0" i="0" u="none" strike="noStrike" kern="1200" cap="none" spc="0" normalizeH="0" baseline="0" noProof="0" dirty="0">
                <a:ln>
                  <a:noFill/>
                </a:ln>
                <a:solidFill>
                  <a:srgbClr val="797979"/>
                </a:solidFill>
                <a:effectLst/>
                <a:uLnTx/>
                <a:uFillTx/>
                <a:latin typeface="Arial"/>
                <a:ea typeface="+mn-ea"/>
                <a:cs typeface="+mn-cs"/>
              </a:rPr>
              <a:t>Expense management</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Leverage expense under-runs</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Deliver month on cost &amp; manage exceeding costs</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Greater assessment of true cost ownership and real value of contracts</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Cost reduction and increased profit</a:t>
            </a:r>
          </a:p>
        </p:txBody>
      </p:sp>
      <p:sp>
        <p:nvSpPr>
          <p:cNvPr id="40" name="Rectangle 39"/>
          <p:cNvSpPr/>
          <p:nvPr/>
        </p:nvSpPr>
        <p:spPr>
          <a:xfrm>
            <a:off x="5711798" y="2254708"/>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41" name="TextBox 40"/>
          <p:cNvSpPr txBox="1"/>
          <p:nvPr/>
        </p:nvSpPr>
        <p:spPr>
          <a:xfrm>
            <a:off x="5796452" y="2300958"/>
            <a:ext cx="2870064" cy="1152110"/>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0" i="0" u="none" strike="noStrike" kern="1200" cap="none" spc="0" normalizeH="0" baseline="0" noProof="0" dirty="0">
                <a:ln>
                  <a:noFill/>
                </a:ln>
                <a:solidFill>
                  <a:srgbClr val="797979"/>
                </a:solidFill>
                <a:effectLst/>
                <a:uLnTx/>
                <a:uFillTx/>
                <a:latin typeface="Arial"/>
                <a:ea typeface="+mn-ea"/>
                <a:cs typeface="+mn-cs"/>
              </a:rPr>
              <a:t>Revenue &amp; profitability</a:t>
            </a:r>
          </a:p>
          <a:p>
            <a:pPr marL="285750" marR="0" lvl="0" indent="-2857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Reduced slippage, risks, and underperformance</a:t>
            </a:r>
          </a:p>
          <a:p>
            <a:pPr marL="285750" marR="0" lvl="0" indent="-2857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Eliminate communication lag time</a:t>
            </a:r>
          </a:p>
          <a:p>
            <a:pPr marL="285750" marR="0" lvl="0" indent="-2857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Increased margins and revenue</a:t>
            </a:r>
          </a:p>
          <a:p>
            <a:pPr marL="285750" marR="0" lvl="0" indent="-2857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Increase product and market opportunities</a:t>
            </a:r>
          </a:p>
          <a:p>
            <a:pPr marL="285750" marR="0" lvl="0" indent="-2857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Improved product portfolio performance</a:t>
            </a:r>
          </a:p>
        </p:txBody>
      </p:sp>
      <p:sp>
        <p:nvSpPr>
          <p:cNvPr id="43" name="Rectangle 42"/>
          <p:cNvSpPr/>
          <p:nvPr/>
        </p:nvSpPr>
        <p:spPr>
          <a:xfrm>
            <a:off x="177621" y="2254708"/>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45" name="TextBox 44"/>
          <p:cNvSpPr txBox="1"/>
          <p:nvPr/>
        </p:nvSpPr>
        <p:spPr>
          <a:xfrm>
            <a:off x="261756" y="2382600"/>
            <a:ext cx="3015471" cy="998222"/>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0" i="0" u="none" strike="noStrike" kern="1200" cap="none" spc="0" normalizeH="0" baseline="0" noProof="0" dirty="0">
                <a:ln>
                  <a:noFill/>
                </a:ln>
                <a:solidFill>
                  <a:srgbClr val="797979"/>
                </a:solidFill>
                <a:effectLst/>
                <a:uLnTx/>
                <a:uFillTx/>
                <a:latin typeface="Arial"/>
                <a:ea typeface="+mn-ea"/>
                <a:cs typeface="+mn-cs"/>
              </a:rPr>
              <a:t>Cash flow &amp; balance sheet</a:t>
            </a:r>
          </a:p>
          <a:p>
            <a:pPr marL="171450" marR="0" lvl="0" indent="-1714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Reduce aged receivables </a:t>
            </a:r>
          </a:p>
          <a:p>
            <a:pPr marL="171450" marR="0" lvl="0" indent="-1714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Improve customer service</a:t>
            </a:r>
          </a:p>
          <a:p>
            <a:pPr marL="171450" marR="0" lvl="0" indent="-1714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Streamline cash flow and increase asset efficiency</a:t>
            </a:r>
          </a:p>
          <a:p>
            <a:pPr marL="171450" marR="0" lvl="0" indent="-1714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Integrated treasury functions &amp; visibility</a:t>
            </a:r>
          </a:p>
          <a:p>
            <a:pPr marL="171450" marR="0" lvl="0" indent="-171450" algn="l" defTabSz="457200" rtl="0" eaLnBrk="1" fontAlgn="auto" latinLnBrk="0" hangingPunct="1">
              <a:lnSpc>
                <a:spcPct val="100000"/>
              </a:lnSpc>
              <a:spcBef>
                <a:spcPts val="0"/>
              </a:spcBef>
              <a:spcAft>
                <a:spcPts val="0"/>
              </a:spcAft>
              <a:buClr>
                <a:srgbClr val="2D7F1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Cost reduction and increased revenue</a:t>
            </a:r>
          </a:p>
        </p:txBody>
      </p:sp>
      <p:sp>
        <p:nvSpPr>
          <p:cNvPr id="52" name="Rectangle 51"/>
          <p:cNvSpPr/>
          <p:nvPr/>
        </p:nvSpPr>
        <p:spPr>
          <a:xfrm>
            <a:off x="2847882" y="3710675"/>
            <a:ext cx="3254582" cy="12803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54" name="TextBox 53"/>
          <p:cNvSpPr txBox="1"/>
          <p:nvPr/>
        </p:nvSpPr>
        <p:spPr>
          <a:xfrm>
            <a:off x="2932016" y="3741746"/>
            <a:ext cx="2779782" cy="1152110"/>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0" i="0" u="none" strike="noStrike" kern="1200" cap="none" spc="0" normalizeH="0" baseline="0" noProof="0" dirty="0">
                <a:ln>
                  <a:noFill/>
                </a:ln>
                <a:solidFill>
                  <a:srgbClr val="797979"/>
                </a:solidFill>
                <a:effectLst/>
                <a:uLnTx/>
                <a:uFillTx/>
                <a:latin typeface="Arial"/>
                <a:ea typeface="+mn-ea"/>
                <a:cs typeface="+mn-cs"/>
              </a:rPr>
              <a:t>Risk and compliance</a:t>
            </a:r>
            <a:endParaRPr kumimoji="0" lang="en-US" sz="1000" b="0" i="0" u="none" strike="noStrike" kern="1200" cap="none" spc="0" normalizeH="0" baseline="0" noProof="0" dirty="0">
              <a:ln>
                <a:noFill/>
              </a:ln>
              <a:solidFill>
                <a:srgbClr val="797979"/>
              </a:solidFill>
              <a:effectLst/>
              <a:uLnTx/>
              <a:uFillTx/>
              <a:latin typeface="Arial"/>
              <a:ea typeface="+mn-ea"/>
              <a:cs typeface="+mn-cs"/>
            </a:endParaRP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Align governance models with strategy</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Transparency with management and regulators</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Decrease risk, fines, penalties, and fraud</a:t>
            </a:r>
          </a:p>
          <a:p>
            <a:pPr marL="233363" marR="0" lvl="0" indent="-233363" algn="l" defTabSz="457200" rtl="0" eaLnBrk="1" fontAlgn="auto" latinLnBrk="0" hangingPunct="1">
              <a:lnSpc>
                <a:spcPct val="100000"/>
              </a:lnSpc>
              <a:spcBef>
                <a:spcPts val="0"/>
              </a:spcBef>
              <a:spcAft>
                <a:spcPts val="0"/>
              </a:spcAft>
              <a:buClr>
                <a:srgbClr val="2D7F1D"/>
              </a:buClr>
              <a:buSzTx/>
              <a:buFont typeface="Arial" pitchFamily="34" charset="0"/>
              <a:buChar char="•"/>
              <a:tabLst/>
              <a:defRPr/>
            </a:pPr>
            <a:r>
              <a:rPr kumimoji="0" lang="en-US" sz="1000" b="0" i="0" u="none" strike="noStrike" kern="1200" cap="none" spc="0" normalizeH="0" baseline="0" noProof="0" dirty="0">
                <a:ln>
                  <a:noFill/>
                </a:ln>
                <a:solidFill>
                  <a:srgbClr val="797979"/>
                </a:solidFill>
                <a:effectLst/>
                <a:uLnTx/>
                <a:uFillTx/>
                <a:latin typeface="Arial"/>
                <a:ea typeface="+mn-ea"/>
                <a:cs typeface="+mn-cs"/>
              </a:rPr>
              <a:t>Improved ad-hoc compliance &amp; risk investigation</a:t>
            </a:r>
          </a:p>
        </p:txBody>
      </p:sp>
      <p:sp>
        <p:nvSpPr>
          <p:cNvPr id="5" name="Title 4"/>
          <p:cNvSpPr>
            <a:spLocks noGrp="1"/>
          </p:cNvSpPr>
          <p:nvPr>
            <p:ph type="title"/>
          </p:nvPr>
        </p:nvSpPr>
        <p:spPr/>
        <p:txBody>
          <a:bodyPr/>
          <a:lstStyle/>
          <a:p>
            <a:r>
              <a:rPr lang="sv-SE" dirty="0">
                <a:cs typeface="Arial"/>
              </a:rPr>
              <a:t>Common Qlik</a:t>
            </a:r>
            <a:r>
              <a:rPr lang="sv-SE" sz="1400" baseline="60000" dirty="0">
                <a:cs typeface="Arial"/>
              </a:rPr>
              <a:t>®</a:t>
            </a:r>
            <a:r>
              <a:rPr lang="sv-SE" dirty="0">
                <a:cs typeface="Arial"/>
              </a:rPr>
              <a:t> </a:t>
            </a:r>
            <a:r>
              <a:rPr lang="sv-SE" dirty="0">
                <a:solidFill>
                  <a:schemeClr val="accent1"/>
                </a:solidFill>
                <a:cs typeface="Arial"/>
              </a:rPr>
              <a:t>Finance</a:t>
            </a:r>
            <a:r>
              <a:rPr lang="sv-SE" dirty="0">
                <a:cs typeface="Arial"/>
              </a:rPr>
              <a:t> Solution Areas</a:t>
            </a:r>
            <a:endParaRPr lang="en-US" dirty="0"/>
          </a:p>
        </p:txBody>
      </p:sp>
      <p:pic>
        <p:nvPicPr>
          <p:cNvPr id="30" name="Picture 29" descr="Megaphone_color.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15991" y="2331483"/>
            <a:ext cx="661236" cy="524372"/>
          </a:xfrm>
          <a:prstGeom prst="rect">
            <a:avLst/>
          </a:prstGeom>
        </p:spPr>
      </p:pic>
      <p:pic>
        <p:nvPicPr>
          <p:cNvPr id="4" name="Picture 3" descr="Analysis_colo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85806" y="854227"/>
            <a:ext cx="678352" cy="609600"/>
          </a:xfrm>
          <a:prstGeom prst="rect">
            <a:avLst/>
          </a:prstGeom>
        </p:spPr>
      </p:pic>
      <p:pic>
        <p:nvPicPr>
          <p:cNvPr id="9" name="Picture 8" descr="CheckBox_color.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35047" y="854227"/>
            <a:ext cx="501302" cy="458738"/>
          </a:xfrm>
          <a:prstGeom prst="rect">
            <a:avLst/>
          </a:prstGeom>
        </p:spPr>
      </p:pic>
      <p:pic>
        <p:nvPicPr>
          <p:cNvPr id="10" name="Picture 9" descr="Like_color.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69745" y="2300958"/>
            <a:ext cx="457200" cy="454058"/>
          </a:xfrm>
          <a:prstGeom prst="rect">
            <a:avLst/>
          </a:prstGeom>
        </p:spPr>
      </p:pic>
      <p:pic>
        <p:nvPicPr>
          <p:cNvPr id="31" name="Picture 3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15027" y="3744382"/>
            <a:ext cx="593542" cy="556106"/>
          </a:xfrm>
          <a:prstGeom prst="rect">
            <a:avLst/>
          </a:prstGeom>
        </p:spPr>
      </p:pic>
    </p:spTree>
    <p:extLst>
      <p:ext uri="{BB962C8B-B14F-4D97-AF65-F5344CB8AC3E}">
        <p14:creationId xmlns:p14="http://schemas.microsoft.com/office/powerpoint/2010/main" val="705489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l="-17956" t="-1" r="-1" b="-17956"/>
          <a:stretch/>
        </p:blipFill>
        <p:spPr>
          <a:xfrm>
            <a:off x="2286000" y="0"/>
            <a:ext cx="6858000" cy="5143500"/>
          </a:xfrm>
          <a:prstGeom prst="rect">
            <a:avLst/>
          </a:prstGeom>
        </p:spPr>
      </p:pic>
      <p:sp>
        <p:nvSpPr>
          <p:cNvPr id="13" name="Rectangle 12"/>
          <p:cNvSpPr/>
          <p:nvPr/>
        </p:nvSpPr>
        <p:spPr>
          <a:xfrm>
            <a:off x="3325898" y="-8546"/>
            <a:ext cx="2322022" cy="5138249"/>
          </a:xfrm>
          <a:prstGeom prst="rect">
            <a:avLst/>
          </a:prstGeom>
          <a:gradFill>
            <a:gsLst>
              <a:gs pos="0">
                <a:schemeClr val="bg1">
                  <a:alpha val="0"/>
                  <a:lumMod val="96000"/>
                  <a:lumOff val="4000"/>
                </a:schemeClr>
              </a:gs>
              <a:gs pos="100000">
                <a:schemeClr val="bg1"/>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6" name="Title 12"/>
          <p:cNvSpPr txBox="1">
            <a:spLocks/>
          </p:cNvSpPr>
          <p:nvPr/>
        </p:nvSpPr>
        <p:spPr>
          <a:xfrm>
            <a:off x="612396" y="1725302"/>
            <a:ext cx="3523376" cy="276999"/>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565656"/>
                </a:solidFill>
                <a:effectLst/>
                <a:uLnTx/>
                <a:uFillTx/>
                <a:latin typeface="Arial"/>
                <a:ea typeface="ＭＳ Ｐゴシック" charset="0"/>
              </a:rPr>
              <a:t>Qlik has enabled the agency to:</a:t>
            </a:r>
          </a:p>
        </p:txBody>
      </p:sp>
      <p:sp>
        <p:nvSpPr>
          <p:cNvPr id="17" name="Title 12"/>
          <p:cNvSpPr txBox="1">
            <a:spLocks/>
          </p:cNvSpPr>
          <p:nvPr/>
        </p:nvSpPr>
        <p:spPr>
          <a:xfrm>
            <a:off x="612396" y="2159326"/>
            <a:ext cx="3781804" cy="1446550"/>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182880" marR="0" lvl="0" indent="-182880" algn="l" defTabSz="457200" rtl="0" eaLnBrk="1" fontAlgn="base" latinLnBrk="0" hangingPunct="1">
              <a:lnSpc>
                <a:spcPct val="100000"/>
              </a:lnSpc>
              <a:spcBef>
                <a:spcPct val="0"/>
              </a:spcBef>
              <a:spcAft>
                <a:spcPts val="600"/>
              </a:spcAft>
              <a:buClr>
                <a:srgbClr val="797979"/>
              </a:buClr>
              <a:buSzTx/>
              <a:buFont typeface="Arial" charset="0"/>
              <a:buChar char="•"/>
              <a:tabLst/>
              <a:defRPr/>
            </a:pPr>
            <a:r>
              <a:rPr kumimoji="0" lang="en-US" sz="1400" b="0" i="0" u="none" strike="noStrike" kern="1200" cap="none" spc="0" normalizeH="0" baseline="0" noProof="0" dirty="0">
                <a:ln>
                  <a:noFill/>
                </a:ln>
                <a:solidFill>
                  <a:srgbClr val="797979"/>
                </a:solidFill>
                <a:effectLst/>
                <a:uLnTx/>
                <a:uFillTx/>
                <a:latin typeface="Arial"/>
                <a:ea typeface="ＭＳ Ｐゴシック" charset="0"/>
              </a:rPr>
              <a:t>Identify cost, risk, and performance of programs</a:t>
            </a:r>
          </a:p>
          <a:p>
            <a:pPr marL="182880" marR="0" lvl="0" indent="-182880" algn="l" defTabSz="457200" rtl="0" eaLnBrk="1" fontAlgn="base" latinLnBrk="0" hangingPunct="1">
              <a:lnSpc>
                <a:spcPct val="100000"/>
              </a:lnSpc>
              <a:spcBef>
                <a:spcPct val="0"/>
              </a:spcBef>
              <a:spcAft>
                <a:spcPts val="600"/>
              </a:spcAft>
              <a:buClr>
                <a:srgbClr val="797979"/>
              </a:buClr>
              <a:buSzTx/>
              <a:buFont typeface="Arial" charset="0"/>
              <a:buChar char="•"/>
              <a:tabLst/>
              <a:defRPr/>
            </a:pPr>
            <a:r>
              <a:rPr kumimoji="0" lang="en-US" sz="1400" b="0" i="0" u="none" strike="noStrike" kern="1200" cap="none" spc="0" normalizeH="0" baseline="0" noProof="0" dirty="0">
                <a:ln>
                  <a:noFill/>
                </a:ln>
                <a:solidFill>
                  <a:srgbClr val="797979"/>
                </a:solidFill>
                <a:effectLst/>
                <a:uLnTx/>
                <a:uFillTx/>
                <a:latin typeface="Arial"/>
                <a:ea typeface="ＭＳ Ｐゴシック" charset="0"/>
              </a:rPr>
              <a:t>Perform what-if scenario analysis to see risk associated with budget cuts</a:t>
            </a:r>
          </a:p>
          <a:p>
            <a:pPr marL="182880" marR="0" lvl="0" indent="-182880" algn="l" defTabSz="457200" rtl="0" eaLnBrk="1" fontAlgn="base" latinLnBrk="0" hangingPunct="1">
              <a:lnSpc>
                <a:spcPct val="100000"/>
              </a:lnSpc>
              <a:spcBef>
                <a:spcPct val="0"/>
              </a:spcBef>
              <a:spcAft>
                <a:spcPts val="600"/>
              </a:spcAft>
              <a:buClr>
                <a:srgbClr val="797979"/>
              </a:buClr>
              <a:buSzTx/>
              <a:buFont typeface="Arial" charset="0"/>
              <a:buChar char="•"/>
              <a:tabLst/>
              <a:defRPr/>
            </a:pPr>
            <a:r>
              <a:rPr kumimoji="0" lang="en-US" sz="1400" b="0" i="0" u="none" strike="noStrike" kern="1200" cap="none" spc="0" normalizeH="0" baseline="0" noProof="0" dirty="0">
                <a:ln>
                  <a:noFill/>
                </a:ln>
                <a:solidFill>
                  <a:srgbClr val="797979"/>
                </a:solidFill>
                <a:effectLst/>
                <a:uLnTx/>
                <a:uFillTx/>
                <a:latin typeface="Arial"/>
                <a:ea typeface="ＭＳ Ｐゴシック" charset="0"/>
              </a:rPr>
              <a:t>View the entire portfolio across the Agency to make informed funding decisions</a:t>
            </a:r>
          </a:p>
        </p:txBody>
      </p:sp>
      <p:sp>
        <p:nvSpPr>
          <p:cNvPr id="18" name="Rectangle 17"/>
          <p:cNvSpPr/>
          <p:nvPr/>
        </p:nvSpPr>
        <p:spPr>
          <a:xfrm>
            <a:off x="0" y="3858729"/>
            <a:ext cx="9144000" cy="1031917"/>
          </a:xfrm>
          <a:prstGeom prst="rect">
            <a:avLst/>
          </a:prstGeom>
          <a:solidFill>
            <a:srgbClr val="A4B9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“Qlik has not only improved our annual budget planning process, but it’s enabled us to quantify </a:t>
            </a:r>
            <a:br>
              <a:rPr kumimoji="0" lang="en-US" sz="1400" b="0" i="0" u="none" strike="noStrike" kern="1200" cap="none" spc="0" normalizeH="0" baseline="0" noProof="0" dirty="0">
                <a:ln>
                  <a:noFill/>
                </a:ln>
                <a:solidFill>
                  <a:srgbClr val="FFFFFF"/>
                </a:solidFill>
                <a:effectLst/>
                <a:uLnTx/>
                <a:uFillTx/>
                <a:latin typeface="Arial"/>
                <a:ea typeface="+mn-ea"/>
                <a:cs typeface="+mn-cs"/>
              </a:rPr>
            </a:br>
            <a:r>
              <a:rPr kumimoji="0" lang="en-US" sz="1400" b="0" i="0" u="none" strike="noStrike" kern="1200" cap="none" spc="0" normalizeH="0" baseline="0" noProof="0" dirty="0">
                <a:ln>
                  <a:noFill/>
                </a:ln>
                <a:solidFill>
                  <a:srgbClr val="FFFFFF"/>
                </a:solidFill>
                <a:effectLst/>
                <a:uLnTx/>
                <a:uFillTx/>
                <a:latin typeface="Arial"/>
                <a:ea typeface="+mn-ea"/>
                <a:cs typeface="+mn-cs"/>
              </a:rPr>
              <a:t>and justify the investments made in our national security programs.”</a:t>
            </a:r>
          </a:p>
        </p:txBody>
      </p:sp>
      <p:sp>
        <p:nvSpPr>
          <p:cNvPr id="19" name="Oval 18"/>
          <p:cNvSpPr/>
          <p:nvPr/>
        </p:nvSpPr>
        <p:spPr>
          <a:xfrm>
            <a:off x="4003902" y="-87996"/>
            <a:ext cx="2676298" cy="2676298"/>
          </a:xfrm>
          <a:prstGeom prst="ellipse">
            <a:avLst/>
          </a:prstGeom>
          <a:solidFill>
            <a:schemeClr val="accent4">
              <a:alpha val="7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0" name="Title 12"/>
          <p:cNvSpPr txBox="1">
            <a:spLocks/>
          </p:cNvSpPr>
          <p:nvPr/>
        </p:nvSpPr>
        <p:spPr>
          <a:xfrm>
            <a:off x="3258424" y="869055"/>
            <a:ext cx="3523376" cy="646331"/>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Arial"/>
                <a:ea typeface="ＭＳ Ｐゴシック" charset="0"/>
              </a:rPr>
              <a:t>914</a:t>
            </a:r>
          </a:p>
        </p:txBody>
      </p:sp>
      <p:sp>
        <p:nvSpPr>
          <p:cNvPr id="22" name="Title 12"/>
          <p:cNvSpPr txBox="1">
            <a:spLocks/>
          </p:cNvSpPr>
          <p:nvPr/>
        </p:nvSpPr>
        <p:spPr>
          <a:xfrm>
            <a:off x="3258424" y="1347476"/>
            <a:ext cx="3523376" cy="461665"/>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ＭＳ Ｐゴシック" charset="0"/>
              </a:rPr>
              <a:t>HOURS</a:t>
            </a:r>
            <a:endParaRPr kumimoji="0" lang="en-US" sz="3000" b="0" i="0" u="none" strike="noStrike" kern="1200" cap="none" spc="0" normalizeH="0" baseline="0" noProof="0" dirty="0">
              <a:ln>
                <a:noFill/>
              </a:ln>
              <a:solidFill>
                <a:srgbClr val="FFFFFF"/>
              </a:solidFill>
              <a:effectLst/>
              <a:uLnTx/>
              <a:uFillTx/>
              <a:latin typeface="Arial"/>
              <a:ea typeface="ＭＳ Ｐゴシック" charset="0"/>
            </a:endParaRPr>
          </a:p>
        </p:txBody>
      </p:sp>
      <p:sp>
        <p:nvSpPr>
          <p:cNvPr id="10" name="Title 12"/>
          <p:cNvSpPr txBox="1">
            <a:spLocks/>
          </p:cNvSpPr>
          <p:nvPr/>
        </p:nvSpPr>
        <p:spPr>
          <a:xfrm>
            <a:off x="3635026" y="154029"/>
            <a:ext cx="3523376" cy="738664"/>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a:ea typeface="ＭＳ Ｐゴシック" charset="0"/>
              </a:rPr>
              <a:t>Decreased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a:ea typeface="ＭＳ Ｐゴシック" charset="0"/>
              </a:rPr>
              <a:t>budgeting </a:t>
            </a:r>
            <a:br>
              <a:rPr kumimoji="0" lang="en-US" sz="1600" b="0" i="0" u="none" strike="noStrike" kern="1200" cap="none" spc="0" normalizeH="0" baseline="0" noProof="0" dirty="0">
                <a:ln>
                  <a:noFill/>
                </a:ln>
                <a:solidFill>
                  <a:srgbClr val="FFFFFF"/>
                </a:solidFill>
                <a:effectLst/>
                <a:uLnTx/>
                <a:uFillTx/>
                <a:latin typeface="Arial"/>
                <a:ea typeface="ＭＳ Ｐゴシック" charset="0"/>
              </a:rPr>
            </a:br>
            <a:r>
              <a:rPr kumimoji="0" lang="en-US" sz="1600" b="0" i="0" u="none" strike="noStrike" kern="1200" cap="none" spc="0" normalizeH="0" baseline="0" noProof="0" dirty="0">
                <a:ln>
                  <a:noFill/>
                </a:ln>
                <a:solidFill>
                  <a:srgbClr val="FFFFFF"/>
                </a:solidFill>
                <a:effectLst/>
                <a:uLnTx/>
                <a:uFillTx/>
                <a:latin typeface="Arial"/>
                <a:ea typeface="ＭＳ Ｐゴシック" charset="0"/>
              </a:rPr>
              <a:t>process from </a:t>
            </a:r>
            <a:endParaRPr kumimoji="0" lang="en-US" sz="1600" b="1" i="0" u="none" strike="noStrike" kern="1200" cap="none" spc="0" normalizeH="0" baseline="0" noProof="0" dirty="0">
              <a:ln>
                <a:noFill/>
              </a:ln>
              <a:solidFill>
                <a:srgbClr val="FFFFFF"/>
              </a:solidFill>
              <a:effectLst/>
              <a:uLnTx/>
              <a:uFillTx/>
              <a:latin typeface="Arial"/>
              <a:ea typeface="ＭＳ Ｐゴシック" charset="0"/>
            </a:endParaRPr>
          </a:p>
        </p:txBody>
      </p:sp>
      <p:pic>
        <p:nvPicPr>
          <p:cNvPr id="1030" name="Picture 6" descr="mage result for nsa logo"/>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12396" y="410899"/>
            <a:ext cx="1117256" cy="109611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2"/>
          <p:cNvSpPr txBox="1">
            <a:spLocks/>
          </p:cNvSpPr>
          <p:nvPr/>
        </p:nvSpPr>
        <p:spPr>
          <a:xfrm>
            <a:off x="4221757" y="1477449"/>
            <a:ext cx="3523376" cy="923330"/>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Arial"/>
                <a:ea typeface="ＭＳ Ｐゴシック" charset="0"/>
              </a:rPr>
              <a:t>2</a:t>
            </a:r>
          </a:p>
        </p:txBody>
      </p:sp>
      <p:sp>
        <p:nvSpPr>
          <p:cNvPr id="12" name="Title 12"/>
          <p:cNvSpPr txBox="1">
            <a:spLocks/>
          </p:cNvSpPr>
          <p:nvPr/>
        </p:nvSpPr>
        <p:spPr>
          <a:xfrm>
            <a:off x="5020035" y="1719800"/>
            <a:ext cx="799875" cy="461665"/>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ＭＳ Ｐゴシック" charset="0"/>
              </a:rPr>
              <a:t>TO</a:t>
            </a:r>
            <a:endParaRPr kumimoji="0" lang="en-US" sz="3000" b="0" i="0" u="none" strike="noStrike" kern="1200" cap="none" spc="0" normalizeH="0" baseline="0" noProof="0" dirty="0">
              <a:ln>
                <a:noFill/>
              </a:ln>
              <a:solidFill>
                <a:srgbClr val="FFFFFF"/>
              </a:solidFill>
              <a:effectLst/>
              <a:uLnTx/>
              <a:uFillTx/>
              <a:latin typeface="Arial"/>
              <a:ea typeface="ＭＳ Ｐゴシック" charset="0"/>
            </a:endParaRPr>
          </a:p>
        </p:txBody>
      </p:sp>
    </p:spTree>
    <p:extLst>
      <p:ext uri="{BB962C8B-B14F-4D97-AF65-F5344CB8AC3E}">
        <p14:creationId xmlns:p14="http://schemas.microsoft.com/office/powerpoint/2010/main" val="3027398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7D0A1D-ACA4-4D15-9BC8-65511E5E8EC0}"/>
              </a:ext>
            </a:extLst>
          </p:cNvPr>
          <p:cNvPicPr>
            <a:picLocks noChangeAspect="1"/>
          </p:cNvPicPr>
          <p:nvPr/>
        </p:nvPicPr>
        <p:blipFill rotWithShape="1">
          <a:blip r:embed="rId3"/>
          <a:srcRect r="11343"/>
          <a:stretch/>
        </p:blipFill>
        <p:spPr>
          <a:xfrm>
            <a:off x="2920562" y="-3861"/>
            <a:ext cx="6223438" cy="3948545"/>
          </a:xfrm>
          <a:prstGeom prst="rect">
            <a:avLst/>
          </a:prstGeom>
        </p:spPr>
      </p:pic>
      <p:sp>
        <p:nvSpPr>
          <p:cNvPr id="5" name="Rectangle 4"/>
          <p:cNvSpPr/>
          <p:nvPr/>
        </p:nvSpPr>
        <p:spPr>
          <a:xfrm>
            <a:off x="2827212" y="0"/>
            <a:ext cx="4829503" cy="5138249"/>
          </a:xfrm>
          <a:prstGeom prst="rect">
            <a:avLst/>
          </a:prstGeom>
          <a:gradFill>
            <a:gsLst>
              <a:gs pos="0">
                <a:schemeClr val="bg1">
                  <a:alpha val="0"/>
                  <a:lumMod val="96000"/>
                  <a:lumOff val="4000"/>
                </a:schemeClr>
              </a:gs>
              <a:gs pos="100000">
                <a:schemeClr val="bg1"/>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2"/>
          <p:cNvSpPr txBox="1">
            <a:spLocks/>
          </p:cNvSpPr>
          <p:nvPr/>
        </p:nvSpPr>
        <p:spPr>
          <a:xfrm>
            <a:off x="612396" y="1725302"/>
            <a:ext cx="3523376" cy="276999"/>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algn="l"/>
            <a:r>
              <a:rPr lang="en-US" sz="1800" b="1" dirty="0"/>
              <a:t>Qlik has enabled the agency to:</a:t>
            </a:r>
          </a:p>
        </p:txBody>
      </p:sp>
      <p:sp>
        <p:nvSpPr>
          <p:cNvPr id="17" name="Title 12"/>
          <p:cNvSpPr txBox="1">
            <a:spLocks/>
          </p:cNvSpPr>
          <p:nvPr/>
        </p:nvSpPr>
        <p:spPr>
          <a:xfrm>
            <a:off x="612395" y="2159326"/>
            <a:ext cx="4200609" cy="1523494"/>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182880" indent="-182880" algn="l">
              <a:spcAft>
                <a:spcPts val="600"/>
              </a:spcAft>
              <a:buClr>
                <a:schemeClr val="tx2"/>
              </a:buClr>
              <a:buFont typeface="Arial" charset="0"/>
              <a:buChar char="•"/>
            </a:pPr>
            <a:r>
              <a:rPr lang="en-US" sz="1400" dirty="0">
                <a:solidFill>
                  <a:schemeClr val="tx2"/>
                </a:solidFill>
              </a:rPr>
              <a:t>Analyze the entire DoD Universe of </a:t>
            </a:r>
            <a:br>
              <a:rPr lang="en-US" sz="1400" dirty="0">
                <a:solidFill>
                  <a:schemeClr val="tx2"/>
                </a:solidFill>
              </a:rPr>
            </a:br>
            <a:r>
              <a:rPr lang="en-US" sz="1400" dirty="0">
                <a:solidFill>
                  <a:schemeClr val="tx2"/>
                </a:solidFill>
              </a:rPr>
              <a:t>Transactions:  &gt;2 billion transactions</a:t>
            </a:r>
          </a:p>
          <a:p>
            <a:pPr marL="182880" indent="-182880" algn="l">
              <a:spcAft>
                <a:spcPts val="600"/>
              </a:spcAft>
              <a:buClr>
                <a:schemeClr val="tx2"/>
              </a:buClr>
              <a:buFont typeface="Arial" charset="0"/>
              <a:buChar char="•"/>
            </a:pPr>
            <a:r>
              <a:rPr lang="en-US" sz="1400" dirty="0">
                <a:solidFill>
                  <a:schemeClr val="tx2"/>
                </a:solidFill>
              </a:rPr>
              <a:t>Connect more than 30 business systems </a:t>
            </a:r>
          </a:p>
          <a:p>
            <a:pPr marL="182880" indent="-182880" algn="l">
              <a:spcAft>
                <a:spcPts val="600"/>
              </a:spcAft>
              <a:buClr>
                <a:schemeClr val="tx2"/>
              </a:buClr>
              <a:buFont typeface="Arial" charset="0"/>
              <a:buChar char="•"/>
            </a:pPr>
            <a:r>
              <a:rPr lang="en-US" sz="1400" dirty="0">
                <a:solidFill>
                  <a:schemeClr val="tx2"/>
                </a:solidFill>
              </a:rPr>
              <a:t>Support 6 different audits from 24 Defense Agencies</a:t>
            </a:r>
          </a:p>
          <a:p>
            <a:pPr marL="182880" indent="-182880" algn="l">
              <a:spcAft>
                <a:spcPts val="600"/>
              </a:spcAft>
              <a:buClr>
                <a:schemeClr val="tx2"/>
              </a:buClr>
              <a:buFont typeface="Arial" charset="0"/>
              <a:buChar char="•"/>
            </a:pPr>
            <a:r>
              <a:rPr lang="en-US" sz="1400" dirty="0">
                <a:solidFill>
                  <a:schemeClr val="tx2"/>
                </a:solidFill>
              </a:rPr>
              <a:t>Achieve audit readiness for the first time in history</a:t>
            </a:r>
          </a:p>
        </p:txBody>
      </p:sp>
      <p:sp>
        <p:nvSpPr>
          <p:cNvPr id="18" name="Rectangle 17"/>
          <p:cNvSpPr/>
          <p:nvPr/>
        </p:nvSpPr>
        <p:spPr>
          <a:xfrm>
            <a:off x="0" y="3944684"/>
            <a:ext cx="9144000" cy="103191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“We’ve achieved something that others had been trying to accomplish for decades.”</a:t>
            </a:r>
          </a:p>
        </p:txBody>
      </p:sp>
      <p:sp>
        <p:nvSpPr>
          <p:cNvPr id="19" name="Oval 18"/>
          <p:cNvSpPr/>
          <p:nvPr/>
        </p:nvSpPr>
        <p:spPr>
          <a:xfrm>
            <a:off x="6479493" y="0"/>
            <a:ext cx="2769618" cy="2741114"/>
          </a:xfrm>
          <a:prstGeom prst="ellipse">
            <a:avLst/>
          </a:prstGeom>
          <a:solidFill>
            <a:schemeClr val="accent1">
              <a:alpha val="7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itle 12"/>
          <p:cNvSpPr txBox="1">
            <a:spLocks/>
          </p:cNvSpPr>
          <p:nvPr/>
        </p:nvSpPr>
        <p:spPr>
          <a:xfrm>
            <a:off x="6096352" y="566886"/>
            <a:ext cx="3523376" cy="646331"/>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4200" b="1" dirty="0">
                <a:solidFill>
                  <a:schemeClr val="bg1"/>
                </a:solidFill>
              </a:rPr>
              <a:t>$110B</a:t>
            </a:r>
          </a:p>
        </p:txBody>
      </p:sp>
      <p:sp>
        <p:nvSpPr>
          <p:cNvPr id="21" name="Title 12"/>
          <p:cNvSpPr txBox="1">
            <a:spLocks/>
          </p:cNvSpPr>
          <p:nvPr/>
        </p:nvSpPr>
        <p:spPr>
          <a:xfrm>
            <a:off x="6110617" y="1312988"/>
            <a:ext cx="3523376" cy="738664"/>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1600" b="1" dirty="0">
                <a:solidFill>
                  <a:schemeClr val="bg1"/>
                </a:solidFill>
              </a:rPr>
              <a:t>at 45% of projected cost </a:t>
            </a:r>
          </a:p>
          <a:p>
            <a:r>
              <a:rPr lang="en-US" sz="1600" b="1" dirty="0">
                <a:solidFill>
                  <a:schemeClr val="bg1"/>
                </a:solidFill>
              </a:rPr>
              <a:t>and in half the </a:t>
            </a:r>
          </a:p>
          <a:p>
            <a:r>
              <a:rPr lang="en-US" sz="1600" b="1" dirty="0">
                <a:solidFill>
                  <a:schemeClr val="bg1"/>
                </a:solidFill>
              </a:rPr>
              <a:t>estimated time</a:t>
            </a:r>
          </a:p>
        </p:txBody>
      </p:sp>
      <p:sp>
        <p:nvSpPr>
          <p:cNvPr id="10" name="Title 12"/>
          <p:cNvSpPr txBox="1">
            <a:spLocks/>
          </p:cNvSpPr>
          <p:nvPr/>
        </p:nvSpPr>
        <p:spPr>
          <a:xfrm>
            <a:off x="6110617" y="220895"/>
            <a:ext cx="3523376" cy="246221"/>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1600" dirty="0">
                <a:solidFill>
                  <a:schemeClr val="bg1"/>
                </a:solidFill>
              </a:rPr>
              <a:t>Reconciled</a:t>
            </a:r>
            <a:endParaRPr lang="en-US" sz="1600" b="1" dirty="0">
              <a:solidFill>
                <a:schemeClr val="bg1"/>
              </a:solidFill>
            </a:endParaRPr>
          </a:p>
        </p:txBody>
      </p:sp>
      <p:pic>
        <p:nvPicPr>
          <p:cNvPr id="4" name="Picture 3">
            <a:extLst>
              <a:ext uri="{FF2B5EF4-FFF2-40B4-BE49-F238E27FC236}">
                <a16:creationId xmlns:a16="http://schemas.microsoft.com/office/drawing/2014/main" id="{0A29E0CA-CFFD-4E26-913F-467776E063E5}"/>
              </a:ext>
            </a:extLst>
          </p:cNvPr>
          <p:cNvPicPr>
            <a:picLocks noChangeAspect="1"/>
          </p:cNvPicPr>
          <p:nvPr/>
        </p:nvPicPr>
        <p:blipFill>
          <a:blip r:embed="rId4"/>
          <a:stretch>
            <a:fillRect/>
          </a:stretch>
        </p:blipFill>
        <p:spPr>
          <a:xfrm>
            <a:off x="223658" y="141387"/>
            <a:ext cx="1422267" cy="1422267"/>
          </a:xfrm>
          <a:prstGeom prst="rect">
            <a:avLst/>
          </a:prstGeom>
        </p:spPr>
      </p:pic>
    </p:spTree>
    <p:extLst>
      <p:ext uri="{BB962C8B-B14F-4D97-AF65-F5344CB8AC3E}">
        <p14:creationId xmlns:p14="http://schemas.microsoft.com/office/powerpoint/2010/main" val="970304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QL-COPY.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0171" y="2395460"/>
            <a:ext cx="1843657" cy="587922"/>
          </a:xfrm>
          <a:prstGeom prst="rect">
            <a:avLst/>
          </a:prstGeom>
        </p:spPr>
      </p:pic>
      <p:sp>
        <p:nvSpPr>
          <p:cNvPr id="19" name="Rectangle 18"/>
          <p:cNvSpPr/>
          <p:nvPr/>
        </p:nvSpPr>
        <p:spPr>
          <a:xfrm>
            <a:off x="2119184" y="931219"/>
            <a:ext cx="4905632" cy="1332275"/>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35" name="TextBox 34"/>
          <p:cNvSpPr txBox="1"/>
          <p:nvPr/>
        </p:nvSpPr>
        <p:spPr>
          <a:xfrm>
            <a:off x="2285124" y="988270"/>
            <a:ext cx="4602556" cy="1198277"/>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797979"/>
                </a:solidFill>
                <a:effectLst/>
                <a:uLnTx/>
                <a:uFillTx/>
                <a:latin typeface="Arial"/>
                <a:ea typeface="+mn-ea"/>
                <a:cs typeface="+mn-cs"/>
              </a:rPr>
              <a:t>Workforce Management</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Monitor productivity trends and absenteeism</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Assess learning offerings against enrollment and performance</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Deep analysis of employee management, training, and production</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Improve succession planning, staffing resources, and on-boarding</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Improve employee relations, contract administration, and reporting</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Align financial, legal, and regulatory compliance with HR operations</a:t>
            </a:r>
          </a:p>
        </p:txBody>
      </p:sp>
      <p:sp>
        <p:nvSpPr>
          <p:cNvPr id="37" name="Rectangle 36"/>
          <p:cNvSpPr/>
          <p:nvPr/>
        </p:nvSpPr>
        <p:spPr>
          <a:xfrm>
            <a:off x="5146589" y="3097304"/>
            <a:ext cx="3819789" cy="1739737"/>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38" name="TextBox 37"/>
          <p:cNvSpPr txBox="1"/>
          <p:nvPr/>
        </p:nvSpPr>
        <p:spPr>
          <a:xfrm>
            <a:off x="5239570" y="3201679"/>
            <a:ext cx="3056744" cy="551946"/>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797979"/>
                </a:solidFill>
                <a:effectLst/>
                <a:uLnTx/>
                <a:uFillTx/>
                <a:latin typeface="Arial"/>
                <a:ea typeface="+mn-ea"/>
                <a:cs typeface="+mn-cs"/>
              </a:rPr>
              <a:t>Total Rewards</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Monitor total payroll costs, benefits costs, overtime spend, and variable compensation </a:t>
            </a:r>
          </a:p>
        </p:txBody>
      </p:sp>
      <p:sp>
        <p:nvSpPr>
          <p:cNvPr id="43" name="Rectangle 42"/>
          <p:cNvSpPr/>
          <p:nvPr/>
        </p:nvSpPr>
        <p:spPr>
          <a:xfrm>
            <a:off x="177620" y="3097305"/>
            <a:ext cx="3886537" cy="1739738"/>
          </a:xfrm>
          <a:prstGeom prst="rect">
            <a:avLst/>
          </a:prstGeom>
          <a:solidFill>
            <a:srgbClr val="FFFFFF"/>
          </a:solidFill>
          <a:ln w="9525" cmpd="sng">
            <a:solidFill>
              <a:srgbClr val="67696A"/>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45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a:ea typeface="+mn-ea"/>
              <a:cs typeface="+mn-cs"/>
            </a:endParaRPr>
          </a:p>
        </p:txBody>
      </p:sp>
      <p:sp>
        <p:nvSpPr>
          <p:cNvPr id="45" name="TextBox 44"/>
          <p:cNvSpPr txBox="1"/>
          <p:nvPr/>
        </p:nvSpPr>
        <p:spPr>
          <a:xfrm>
            <a:off x="261755" y="3201679"/>
            <a:ext cx="3747027" cy="1521442"/>
          </a:xfrm>
          <a:prstGeom prst="rect">
            <a:avLst/>
          </a:prstGeom>
          <a:noFill/>
        </p:spPr>
        <p:txBody>
          <a:bodyPr wrap="square" lIns="0" tIns="0" rIns="0" bIns="0" rtlCol="0">
            <a:spAutoFit/>
          </a:bodyPr>
          <a:lstStyle/>
          <a:p>
            <a:pPr marL="0" marR="0" lvl="0" indent="0" algn="l" defTabSz="457200" rtl="0" eaLnBrk="1" fontAlgn="auto" latinLnBrk="0" hangingPunct="1">
              <a:lnSpc>
                <a:spcPct val="11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797979"/>
                </a:solidFill>
                <a:effectLst/>
                <a:uLnTx/>
                <a:uFillTx/>
                <a:latin typeface="Arial"/>
                <a:ea typeface="+mn-ea"/>
                <a:cs typeface="+mn-cs"/>
              </a:rPr>
              <a:t>Recruitment</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Increase internal engagement levels </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Decrease time to fill/time to productivity</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Enhance recruiting pipeline and employee leads</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Increase retention levels &amp; reduce turnover and hiring costs</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Forecast organizational structure based on current hiring and promotional practices</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050" b="0" i="0" u="none" strike="noStrike" kern="1200" cap="none" spc="0" normalizeH="0" baseline="0" noProof="0" dirty="0">
                <a:ln>
                  <a:noFill/>
                </a:ln>
                <a:solidFill>
                  <a:srgbClr val="797979"/>
                </a:solidFill>
                <a:effectLst/>
                <a:uLnTx/>
                <a:uFillTx/>
                <a:latin typeface="Arial"/>
                <a:ea typeface="+mn-ea"/>
                <a:cs typeface="+mn-cs"/>
              </a:rPr>
              <a:t>Improve quality of candidate pool through holistic labor market availability visibility</a:t>
            </a:r>
          </a:p>
        </p:txBody>
      </p:sp>
      <p:sp>
        <p:nvSpPr>
          <p:cNvPr id="5" name="Title 4"/>
          <p:cNvSpPr>
            <a:spLocks noGrp="1"/>
          </p:cNvSpPr>
          <p:nvPr>
            <p:ph type="title"/>
          </p:nvPr>
        </p:nvSpPr>
        <p:spPr>
          <a:xfrm>
            <a:off x="0" y="331533"/>
            <a:ext cx="9144000" cy="430887"/>
          </a:xfrm>
        </p:spPr>
        <p:txBody>
          <a:bodyPr/>
          <a:lstStyle/>
          <a:p>
            <a:r>
              <a:rPr lang="sv-SE" sz="2800" dirty="0">
                <a:cs typeface="Arial"/>
              </a:rPr>
              <a:t>Common Qlik </a:t>
            </a:r>
            <a:r>
              <a:rPr lang="sv-SE" sz="2800" dirty="0">
                <a:solidFill>
                  <a:schemeClr val="accent1"/>
                </a:solidFill>
                <a:cs typeface="Arial"/>
              </a:rPr>
              <a:t>Human Resources</a:t>
            </a:r>
            <a:r>
              <a:rPr lang="sv-SE" sz="2800" dirty="0">
                <a:cs typeface="Arial"/>
              </a:rPr>
              <a:t> Solution Areas</a:t>
            </a:r>
            <a:endParaRPr lang="en-US" sz="2800" dirty="0"/>
          </a:p>
        </p:txBody>
      </p:sp>
      <p:pic>
        <p:nvPicPr>
          <p:cNvPr id="30" name="Picture 29" descr="Megaphone_color.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45571" y="3168862"/>
            <a:ext cx="661236" cy="524372"/>
          </a:xfrm>
          <a:prstGeom prst="rect">
            <a:avLst/>
          </a:prstGeom>
        </p:spPr>
      </p:pic>
      <p:pic>
        <p:nvPicPr>
          <p:cNvPr id="4" name="Picture 3" descr="Analysis_colo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43063" y="1020351"/>
            <a:ext cx="613185" cy="551038"/>
          </a:xfrm>
          <a:prstGeom prst="rect">
            <a:avLst/>
          </a:prstGeom>
        </p:spPr>
      </p:pic>
      <p:pic>
        <p:nvPicPr>
          <p:cNvPr id="9" name="Picture 8" descr="CheckBox_color.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96314" y="3201679"/>
            <a:ext cx="501302" cy="458738"/>
          </a:xfrm>
          <a:prstGeom prst="rect">
            <a:avLst/>
          </a:prstGeom>
        </p:spPr>
      </p:pic>
      <p:sp>
        <p:nvSpPr>
          <p:cNvPr id="2" name="Rectangle 1"/>
          <p:cNvSpPr/>
          <p:nvPr/>
        </p:nvSpPr>
        <p:spPr>
          <a:xfrm>
            <a:off x="5146589" y="3753091"/>
            <a:ext cx="3712489" cy="938719"/>
          </a:xfrm>
          <a:prstGeom prst="rect">
            <a:avLst/>
          </a:prstGeom>
        </p:spPr>
        <p:txBody>
          <a:bodyPr wrap="square">
            <a:spAutoFit/>
          </a:bodyPr>
          <a:lstStyle/>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100" b="0" i="0" u="none" strike="noStrike" kern="1200" cap="none" spc="0" normalizeH="0" baseline="0" noProof="0" dirty="0">
                <a:ln>
                  <a:noFill/>
                </a:ln>
                <a:solidFill>
                  <a:srgbClr val="797979"/>
                </a:solidFill>
                <a:effectLst/>
                <a:uLnTx/>
                <a:uFillTx/>
                <a:latin typeface="Arial"/>
                <a:ea typeface="+mn-ea"/>
                <a:cs typeface="+mn-cs"/>
              </a:rPr>
              <a:t>Analyze employee compensation against performance</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100" b="0" i="0" u="none" strike="noStrike" kern="1200" cap="none" spc="0" normalizeH="0" baseline="0" noProof="0" dirty="0">
                <a:ln>
                  <a:noFill/>
                </a:ln>
                <a:solidFill>
                  <a:srgbClr val="797979"/>
                </a:solidFill>
                <a:effectLst/>
                <a:uLnTx/>
                <a:uFillTx/>
                <a:latin typeface="Arial"/>
                <a:ea typeface="+mn-ea"/>
                <a:cs typeface="+mn-cs"/>
              </a:rPr>
              <a:t>Gain deep understanding of benefit plans and employee resource forecasting</a:t>
            </a:r>
          </a:p>
          <a:p>
            <a:pPr marL="128588" marR="0" lvl="0" indent="-128588" algn="l" defTabSz="457200" rtl="0" eaLnBrk="1" fontAlgn="auto" latinLnBrk="0" hangingPunct="1">
              <a:lnSpc>
                <a:spcPct val="100000"/>
              </a:lnSpc>
              <a:spcBef>
                <a:spcPts val="0"/>
              </a:spcBef>
              <a:spcAft>
                <a:spcPts val="0"/>
              </a:spcAft>
              <a:buClr>
                <a:srgbClr val="B8D108">
                  <a:lumMod val="75000"/>
                </a:srgbClr>
              </a:buClr>
              <a:buSzTx/>
              <a:buFont typeface="Arial" pitchFamily="34" charset="0"/>
              <a:buChar char="•"/>
              <a:tabLst/>
              <a:defRPr/>
            </a:pPr>
            <a:r>
              <a:rPr kumimoji="0" lang="en-US" sz="1100" b="0" i="0" u="none" strike="noStrike" kern="1200" cap="none" spc="0" normalizeH="0" baseline="0" noProof="0" dirty="0">
                <a:ln>
                  <a:noFill/>
                </a:ln>
                <a:solidFill>
                  <a:srgbClr val="797979"/>
                </a:solidFill>
                <a:effectLst/>
                <a:uLnTx/>
                <a:uFillTx/>
                <a:latin typeface="Arial"/>
                <a:ea typeface="+mn-ea"/>
                <a:cs typeface="+mn-cs"/>
              </a:rPr>
              <a:t>Provide holistic view of total benefits from disparate source systems and 3</a:t>
            </a:r>
            <a:r>
              <a:rPr kumimoji="0" lang="en-US" sz="1100" b="0" i="0" u="none" strike="noStrike" kern="1200" cap="none" spc="0" normalizeH="0" baseline="30000" noProof="0" dirty="0">
                <a:ln>
                  <a:noFill/>
                </a:ln>
                <a:solidFill>
                  <a:srgbClr val="797979"/>
                </a:solidFill>
                <a:effectLst/>
                <a:uLnTx/>
                <a:uFillTx/>
                <a:latin typeface="Arial"/>
                <a:ea typeface="+mn-ea"/>
                <a:cs typeface="+mn-cs"/>
              </a:rPr>
              <a:t>rd</a:t>
            </a:r>
            <a:r>
              <a:rPr kumimoji="0" lang="en-US" sz="1100" b="0" i="0" u="none" strike="noStrike" kern="1200" cap="none" spc="0" normalizeH="0" baseline="0" noProof="0" dirty="0">
                <a:ln>
                  <a:noFill/>
                </a:ln>
                <a:solidFill>
                  <a:srgbClr val="797979"/>
                </a:solidFill>
                <a:effectLst/>
                <a:uLnTx/>
                <a:uFillTx/>
                <a:latin typeface="Arial"/>
                <a:ea typeface="+mn-ea"/>
                <a:cs typeface="+mn-cs"/>
              </a:rPr>
              <a:t> party data</a:t>
            </a:r>
          </a:p>
        </p:txBody>
      </p:sp>
    </p:spTree>
    <p:extLst>
      <p:ext uri="{BB962C8B-B14F-4D97-AF65-F5344CB8AC3E}">
        <p14:creationId xmlns:p14="http://schemas.microsoft.com/office/powerpoint/2010/main" val="2270780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Information </a:t>
            </a:r>
            <a:r>
              <a:rPr lang="en-US" dirty="0">
                <a:solidFill>
                  <a:schemeClr val="accent1"/>
                </a:solidFill>
              </a:rPr>
              <a:t>Sweet Spots </a:t>
            </a:r>
            <a:r>
              <a:rPr lang="en-US" dirty="0"/>
              <a:t>for </a:t>
            </a:r>
            <a:r>
              <a:rPr lang="en-US" dirty="0" err="1"/>
              <a:t>Qlik</a:t>
            </a:r>
            <a:endParaRPr lang="en-US" dirty="0"/>
          </a:p>
        </p:txBody>
      </p:sp>
      <p:sp>
        <p:nvSpPr>
          <p:cNvPr id="3" name="Content Placeholder 2"/>
          <p:cNvSpPr txBox="1">
            <a:spLocks/>
          </p:cNvSpPr>
          <p:nvPr/>
        </p:nvSpPr>
        <p:spPr>
          <a:xfrm>
            <a:off x="1198939" y="724836"/>
            <a:ext cx="3454946" cy="4608023"/>
          </a:xfrm>
          <a:prstGeom prst="rect">
            <a:avLst/>
          </a:prstGeom>
        </p:spPr>
        <p:txBody>
          <a:bodyPr numCol="1">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57175" indent="-257175" defTabSz="342900">
              <a:lnSpc>
                <a:spcPct val="120000"/>
              </a:lnSpc>
              <a:spcBef>
                <a:spcPts val="0"/>
              </a:spcBef>
              <a:buFont typeface="Arial" panose="020B0604020202020204" pitchFamily="34" charset="0"/>
              <a:buChar char="•"/>
            </a:pPr>
            <a:r>
              <a:rPr lang="en-US" sz="1050" b="1" dirty="0">
                <a:solidFill>
                  <a:srgbClr val="2D7F1D"/>
                </a:solidFill>
                <a:latin typeface="Arial"/>
              </a:rPr>
              <a:t>Servers </a:t>
            </a:r>
            <a:endParaRPr lang="en-US" sz="1050" dirty="0">
              <a:solidFill>
                <a:srgbClr val="2D7F1D"/>
              </a:solidFill>
              <a:latin typeface="Arial"/>
            </a:endParaRPr>
          </a:p>
          <a:p>
            <a:pPr marL="557213" lvl="1" indent="-214313" defTabSz="342900">
              <a:lnSpc>
                <a:spcPct val="120000"/>
              </a:lnSpc>
              <a:spcBef>
                <a:spcPts val="0"/>
              </a:spcBef>
              <a:buFont typeface="Arial" panose="020B0604020202020204" pitchFamily="34" charset="0"/>
              <a:buChar char="•"/>
            </a:pPr>
            <a:r>
              <a:rPr lang="en-US" sz="1050" dirty="0">
                <a:solidFill>
                  <a:srgbClr val="363636"/>
                </a:solidFill>
                <a:latin typeface="Arial"/>
              </a:rPr>
              <a:t>Usage, CPU, memory, storage, bandwidth, I/O, processes, up time, backup, files </a:t>
            </a:r>
          </a:p>
          <a:p>
            <a:pPr marL="557213" lvl="1" indent="-214313" defTabSz="342900">
              <a:lnSpc>
                <a:spcPct val="120000"/>
              </a:lnSpc>
              <a:spcBef>
                <a:spcPts val="0"/>
              </a:spcBef>
              <a:buFont typeface="Arial" panose="020B0604020202020204" pitchFamily="34" charset="0"/>
              <a:buChar char="•"/>
            </a:pPr>
            <a:r>
              <a:rPr lang="en-US" sz="1050" dirty="0">
                <a:solidFill>
                  <a:srgbClr val="363636"/>
                </a:solidFill>
                <a:latin typeface="Arial"/>
              </a:rPr>
              <a:t>Logins, failures, sessions, application errors, modules loaded, warnings, performance </a:t>
            </a:r>
          </a:p>
          <a:p>
            <a:pPr marL="257175" indent="-257175" defTabSz="342900">
              <a:lnSpc>
                <a:spcPct val="120000"/>
              </a:lnSpc>
              <a:spcBef>
                <a:spcPts val="0"/>
              </a:spcBef>
              <a:buFont typeface="Arial" panose="020B0604020202020204" pitchFamily="34" charset="0"/>
              <a:buChar char="•"/>
            </a:pPr>
            <a:r>
              <a:rPr lang="en-US" sz="1050" b="1" dirty="0">
                <a:solidFill>
                  <a:srgbClr val="2D7F1D"/>
                </a:solidFill>
                <a:latin typeface="Arial"/>
              </a:rPr>
              <a:t>Security </a:t>
            </a:r>
            <a:endParaRPr lang="en-US" sz="1050" dirty="0">
              <a:solidFill>
                <a:srgbClr val="2D7F1D"/>
              </a:solidFill>
              <a:latin typeface="Arial"/>
            </a:endParaRPr>
          </a:p>
          <a:p>
            <a:pPr marL="557213" lvl="1" indent="-214313" defTabSz="342900">
              <a:lnSpc>
                <a:spcPct val="120000"/>
              </a:lnSpc>
              <a:spcBef>
                <a:spcPts val="0"/>
              </a:spcBef>
              <a:buFont typeface="Arial" panose="020B0604020202020204" pitchFamily="34" charset="0"/>
              <a:buChar char="•"/>
            </a:pPr>
            <a:r>
              <a:rPr lang="en-US" sz="1050" dirty="0">
                <a:solidFill>
                  <a:srgbClr val="363636"/>
                </a:solidFill>
                <a:latin typeface="Arial"/>
              </a:rPr>
              <a:t>Access, authorization, authentication, policies, encryption, certificates, intrusion, LDAP </a:t>
            </a:r>
          </a:p>
          <a:p>
            <a:pPr marL="257175" indent="-257175" defTabSz="342900">
              <a:lnSpc>
                <a:spcPct val="120000"/>
              </a:lnSpc>
              <a:spcBef>
                <a:spcPts val="0"/>
              </a:spcBef>
              <a:buFont typeface="Arial" panose="020B0604020202020204" pitchFamily="34" charset="0"/>
              <a:buChar char="•"/>
            </a:pPr>
            <a:r>
              <a:rPr lang="en-US" sz="1050" b="1" dirty="0">
                <a:solidFill>
                  <a:srgbClr val="2D7F1D"/>
                </a:solidFill>
                <a:latin typeface="Arial"/>
              </a:rPr>
              <a:t>Hardware</a:t>
            </a:r>
            <a:r>
              <a:rPr lang="en-US" sz="675" b="1" dirty="0">
                <a:solidFill>
                  <a:srgbClr val="2D7F1D"/>
                </a:solidFill>
                <a:latin typeface="Arial"/>
              </a:rPr>
              <a:t> </a:t>
            </a:r>
            <a:endParaRPr lang="en-US" sz="675" dirty="0">
              <a:solidFill>
                <a:srgbClr val="2D7F1D"/>
              </a:solidFill>
              <a:latin typeface="Arial"/>
            </a:endParaRPr>
          </a:p>
          <a:p>
            <a:pPr marL="557213" lvl="1" indent="-214313" defTabSz="342900">
              <a:lnSpc>
                <a:spcPct val="120000"/>
              </a:lnSpc>
              <a:spcBef>
                <a:spcPts val="0"/>
              </a:spcBef>
              <a:buFont typeface="Arial" panose="020B0604020202020204" pitchFamily="34" charset="0"/>
              <a:buChar char="•"/>
            </a:pPr>
            <a:r>
              <a:rPr lang="en-US" sz="1050" dirty="0">
                <a:solidFill>
                  <a:srgbClr val="363636"/>
                </a:solidFill>
                <a:latin typeface="Arial"/>
              </a:rPr>
              <a:t>Activity on switches, routers, desktops, notebooks, servers, peripherals, mobile </a:t>
            </a:r>
          </a:p>
          <a:p>
            <a:pPr marL="557213" lvl="1" indent="-214313" defTabSz="342900">
              <a:lnSpc>
                <a:spcPct val="120000"/>
              </a:lnSpc>
              <a:spcBef>
                <a:spcPts val="0"/>
              </a:spcBef>
              <a:buFont typeface="Arial" panose="020B0604020202020204" pitchFamily="34" charset="0"/>
              <a:buChar char="•"/>
            </a:pPr>
            <a:r>
              <a:rPr lang="en-US" sz="1050" dirty="0">
                <a:solidFill>
                  <a:srgbClr val="363636"/>
                </a:solidFill>
                <a:latin typeface="Arial"/>
              </a:rPr>
              <a:t>Inventory, procurement, plans, leasing </a:t>
            </a:r>
          </a:p>
          <a:p>
            <a:pPr marL="257175" indent="-257175" defTabSz="342900">
              <a:lnSpc>
                <a:spcPct val="120000"/>
              </a:lnSpc>
              <a:spcBef>
                <a:spcPts val="0"/>
              </a:spcBef>
              <a:buFont typeface="Arial" panose="020B0604020202020204" pitchFamily="34" charset="0"/>
              <a:buChar char="•"/>
            </a:pPr>
            <a:r>
              <a:rPr lang="en-US" sz="1050" b="1" dirty="0">
                <a:solidFill>
                  <a:srgbClr val="2D7F1D"/>
                </a:solidFill>
                <a:latin typeface="Arial"/>
              </a:rPr>
              <a:t>Web</a:t>
            </a:r>
            <a:r>
              <a:rPr lang="en-US" sz="1050" b="1" dirty="0">
                <a:solidFill>
                  <a:srgbClr val="363636"/>
                </a:solidFill>
                <a:latin typeface="Arial"/>
              </a:rPr>
              <a:t> </a:t>
            </a:r>
            <a:r>
              <a:rPr lang="en-US" sz="1050" b="1" dirty="0">
                <a:solidFill>
                  <a:srgbClr val="2D7F1D"/>
                </a:solidFill>
                <a:latin typeface="Arial"/>
              </a:rPr>
              <a:t>Activity </a:t>
            </a:r>
            <a:endParaRPr lang="en-US" sz="1050" dirty="0">
              <a:solidFill>
                <a:srgbClr val="2D7F1D"/>
              </a:solidFill>
              <a:latin typeface="Arial"/>
            </a:endParaRPr>
          </a:p>
          <a:p>
            <a:pPr marL="557213" lvl="1" indent="-214313" defTabSz="342900">
              <a:lnSpc>
                <a:spcPct val="120000"/>
              </a:lnSpc>
              <a:spcBef>
                <a:spcPts val="0"/>
              </a:spcBef>
              <a:buFont typeface="Arial" panose="020B0604020202020204" pitchFamily="34" charset="0"/>
              <a:buChar char="•"/>
            </a:pPr>
            <a:r>
              <a:rPr lang="en-US" sz="1050" dirty="0">
                <a:solidFill>
                  <a:srgbClr val="363636"/>
                </a:solidFill>
                <a:latin typeface="Arial"/>
              </a:rPr>
              <a:t>Domains, pages, visitors, attacks, robots, sessions, content, search, locations, browsers </a:t>
            </a:r>
          </a:p>
          <a:p>
            <a:pPr marL="257175" indent="-257175" defTabSz="342900">
              <a:lnSpc>
                <a:spcPct val="120000"/>
              </a:lnSpc>
              <a:spcBef>
                <a:spcPts val="0"/>
              </a:spcBef>
              <a:buFont typeface="Arial" panose="020B0604020202020204" pitchFamily="34" charset="0"/>
              <a:buChar char="•"/>
            </a:pPr>
            <a:r>
              <a:rPr lang="en-US" sz="1050" b="1" dirty="0">
                <a:solidFill>
                  <a:srgbClr val="2D7F1D"/>
                </a:solidFill>
                <a:latin typeface="Arial"/>
              </a:rPr>
              <a:t>Software </a:t>
            </a:r>
            <a:endParaRPr lang="en-US" sz="1050" dirty="0">
              <a:solidFill>
                <a:srgbClr val="2D7F1D"/>
              </a:solidFill>
              <a:latin typeface="Arial"/>
            </a:endParaRPr>
          </a:p>
          <a:p>
            <a:pPr marL="557213" lvl="1" indent="-214313" defTabSz="342900">
              <a:lnSpc>
                <a:spcPct val="120000"/>
              </a:lnSpc>
              <a:spcBef>
                <a:spcPts val="0"/>
              </a:spcBef>
              <a:buFont typeface="Arial" panose="020B0604020202020204" pitchFamily="34" charset="0"/>
              <a:buChar char="•"/>
            </a:pPr>
            <a:r>
              <a:rPr lang="en-US" sz="1050" dirty="0">
                <a:solidFill>
                  <a:srgbClr val="363636"/>
                </a:solidFill>
                <a:latin typeface="Arial"/>
              </a:rPr>
              <a:t>Licenses, O/S, auditing, updates, viruses, authorized, service packs, patches </a:t>
            </a:r>
          </a:p>
          <a:p>
            <a:pPr marL="257175" indent="-257175" defTabSz="342900">
              <a:lnSpc>
                <a:spcPct val="120000"/>
              </a:lnSpc>
              <a:spcBef>
                <a:spcPts val="0"/>
              </a:spcBef>
              <a:buFont typeface="Arial" panose="020B0604020202020204" pitchFamily="34" charset="0"/>
              <a:buChar char="•"/>
            </a:pPr>
            <a:r>
              <a:rPr lang="en-US" sz="1050" b="1" dirty="0">
                <a:solidFill>
                  <a:srgbClr val="2D7F1D"/>
                </a:solidFill>
                <a:latin typeface="Arial"/>
              </a:rPr>
              <a:t>Email </a:t>
            </a:r>
            <a:endParaRPr lang="en-US" sz="1050" dirty="0">
              <a:solidFill>
                <a:srgbClr val="2D7F1D"/>
              </a:solidFill>
              <a:latin typeface="Arial"/>
            </a:endParaRPr>
          </a:p>
          <a:p>
            <a:pPr marL="557213" lvl="1" indent="-214313" defTabSz="342900">
              <a:lnSpc>
                <a:spcPct val="120000"/>
              </a:lnSpc>
              <a:spcBef>
                <a:spcPts val="0"/>
              </a:spcBef>
              <a:buFont typeface="Arial" panose="020B0604020202020204" pitchFamily="34" charset="0"/>
              <a:buChar char="•"/>
            </a:pPr>
            <a:r>
              <a:rPr lang="en-US" sz="1050" dirty="0">
                <a:solidFill>
                  <a:srgbClr val="363636"/>
                </a:solidFill>
                <a:latin typeface="Arial"/>
              </a:rPr>
              <a:t>Quotas, spam, attachments, activity, sizes</a:t>
            </a:r>
          </a:p>
        </p:txBody>
      </p:sp>
      <p:sp>
        <p:nvSpPr>
          <p:cNvPr id="4" name="TextBox 3"/>
          <p:cNvSpPr txBox="1"/>
          <p:nvPr/>
        </p:nvSpPr>
        <p:spPr>
          <a:xfrm>
            <a:off x="4583190" y="768041"/>
            <a:ext cx="3389128" cy="4178067"/>
          </a:xfrm>
          <a:prstGeom prst="rect">
            <a:avLst/>
          </a:prstGeom>
          <a:noFill/>
        </p:spPr>
        <p:txBody>
          <a:bodyPr wrap="square" rtlCol="0">
            <a:spAutoFit/>
          </a:bodyPr>
          <a:lstStyle/>
          <a:p>
            <a:pPr marL="214313" indent="-214313" defTabSz="342900">
              <a:lnSpc>
                <a:spcPct val="120000"/>
              </a:lnSpc>
              <a:buClr>
                <a:srgbClr val="2D7F1D"/>
              </a:buClr>
              <a:buFont typeface="Arial" panose="020B0604020202020204" pitchFamily="34" charset="0"/>
              <a:buChar char="•"/>
            </a:pPr>
            <a:r>
              <a:rPr lang="en-US" sz="1050" b="1" dirty="0">
                <a:solidFill>
                  <a:srgbClr val="2D7F1D"/>
                </a:solidFill>
                <a:latin typeface="Arial"/>
              </a:rPr>
              <a:t>Network Topography </a:t>
            </a:r>
            <a:endParaRPr lang="en-US" sz="1050" dirty="0">
              <a:solidFill>
                <a:srgbClr val="2D7F1D"/>
              </a:solidFill>
              <a:latin typeface="Arial"/>
            </a:endParaRPr>
          </a:p>
          <a:p>
            <a:pPr marL="557213" lvl="1" indent="-214313" defTabSz="342900">
              <a:lnSpc>
                <a:spcPct val="120000"/>
              </a:lnSpc>
              <a:buClr>
                <a:srgbClr val="2D7F1D"/>
              </a:buClr>
              <a:buFont typeface="Arial" panose="020B0604020202020204" pitchFamily="34" charset="0"/>
              <a:buChar char="•"/>
            </a:pPr>
            <a:r>
              <a:rPr lang="en-US" sz="1050" dirty="0">
                <a:solidFill>
                  <a:srgbClr val="363636"/>
                </a:solidFill>
                <a:latin typeface="Arial"/>
              </a:rPr>
              <a:t>Routers, backbones, switches, proxies, load balancers, network maps, traffic </a:t>
            </a:r>
          </a:p>
          <a:p>
            <a:pPr marL="214313" indent="-214313" defTabSz="342900">
              <a:lnSpc>
                <a:spcPct val="120000"/>
              </a:lnSpc>
              <a:buClr>
                <a:srgbClr val="2D7F1D"/>
              </a:buClr>
              <a:buFont typeface="Arial" panose="020B0604020202020204" pitchFamily="34" charset="0"/>
              <a:buChar char="•"/>
            </a:pPr>
            <a:r>
              <a:rPr lang="en-US" sz="1050" b="1" dirty="0">
                <a:solidFill>
                  <a:srgbClr val="2D7F1D"/>
                </a:solidFill>
                <a:latin typeface="Arial"/>
              </a:rPr>
              <a:t>Identity and Access </a:t>
            </a:r>
            <a:endParaRPr lang="en-US" sz="1050" dirty="0">
              <a:solidFill>
                <a:srgbClr val="2D7F1D"/>
              </a:solidFill>
              <a:latin typeface="Arial"/>
            </a:endParaRPr>
          </a:p>
          <a:p>
            <a:pPr marL="557213" lvl="1" indent="-214313" defTabSz="342900">
              <a:lnSpc>
                <a:spcPct val="120000"/>
              </a:lnSpc>
              <a:buClr>
                <a:srgbClr val="2D7F1D"/>
              </a:buClr>
              <a:buFont typeface="Arial" panose="020B0604020202020204" pitchFamily="34" charset="0"/>
              <a:buChar char="•"/>
            </a:pPr>
            <a:r>
              <a:rPr lang="en-US" sz="1050" dirty="0">
                <a:solidFill>
                  <a:srgbClr val="363636"/>
                </a:solidFill>
                <a:latin typeface="Arial"/>
              </a:rPr>
              <a:t>User accounts, domains, expirations, locked, disabled, passwords, group memberships </a:t>
            </a:r>
          </a:p>
          <a:p>
            <a:pPr marL="214313" indent="-214313" defTabSz="342900">
              <a:lnSpc>
                <a:spcPct val="120000"/>
              </a:lnSpc>
              <a:buClr>
                <a:srgbClr val="2D7F1D"/>
              </a:buClr>
              <a:buFont typeface="Arial" panose="020B0604020202020204" pitchFamily="34" charset="0"/>
              <a:buChar char="•"/>
            </a:pPr>
            <a:r>
              <a:rPr lang="en-US" sz="1050" b="1" dirty="0">
                <a:solidFill>
                  <a:srgbClr val="2D7F1D"/>
                </a:solidFill>
                <a:latin typeface="Arial"/>
              </a:rPr>
              <a:t>Database </a:t>
            </a:r>
            <a:endParaRPr lang="en-US" sz="1050" dirty="0">
              <a:solidFill>
                <a:srgbClr val="2D7F1D"/>
              </a:solidFill>
              <a:latin typeface="Arial"/>
            </a:endParaRPr>
          </a:p>
          <a:p>
            <a:pPr marL="557213" lvl="1" indent="-214313" defTabSz="342900">
              <a:lnSpc>
                <a:spcPct val="120000"/>
              </a:lnSpc>
              <a:buClr>
                <a:srgbClr val="2D7F1D"/>
              </a:buClr>
              <a:buFont typeface="Arial" panose="020B0604020202020204" pitchFamily="34" charset="0"/>
              <a:buChar char="•"/>
            </a:pPr>
            <a:r>
              <a:rPr lang="en-US" sz="1050" dirty="0">
                <a:solidFill>
                  <a:srgbClr val="363636"/>
                </a:solidFill>
                <a:latin typeface="Arial"/>
              </a:rPr>
              <a:t>Tables, users, applications, fields, data types, connections, sessions </a:t>
            </a:r>
          </a:p>
          <a:p>
            <a:pPr marL="214313" indent="-214313" defTabSz="342900">
              <a:lnSpc>
                <a:spcPct val="120000"/>
              </a:lnSpc>
              <a:buClr>
                <a:srgbClr val="2D7F1D"/>
              </a:buClr>
              <a:buFont typeface="Arial" panose="020B0604020202020204" pitchFamily="34" charset="0"/>
              <a:buChar char="•"/>
            </a:pPr>
            <a:r>
              <a:rPr lang="en-US" sz="1050" b="1" dirty="0">
                <a:solidFill>
                  <a:srgbClr val="2D7F1D"/>
                </a:solidFill>
                <a:latin typeface="Arial"/>
              </a:rPr>
              <a:t>QlikView </a:t>
            </a:r>
            <a:endParaRPr lang="en-US" sz="1050" dirty="0">
              <a:solidFill>
                <a:srgbClr val="2D7F1D"/>
              </a:solidFill>
              <a:latin typeface="Arial"/>
            </a:endParaRPr>
          </a:p>
          <a:p>
            <a:pPr marL="557213" lvl="1" indent="-214313" defTabSz="342900">
              <a:lnSpc>
                <a:spcPct val="120000"/>
              </a:lnSpc>
              <a:buClr>
                <a:srgbClr val="2D7F1D"/>
              </a:buClr>
              <a:buFont typeface="Arial" panose="020B0604020202020204" pitchFamily="34" charset="0"/>
              <a:buChar char="•"/>
            </a:pPr>
            <a:r>
              <a:rPr lang="en-US" sz="1050" dirty="0">
                <a:solidFill>
                  <a:srgbClr val="363636"/>
                </a:solidFill>
                <a:latin typeface="Arial"/>
              </a:rPr>
              <a:t>QlikView Applications, data files, sessions, tasks, errors, warnings, expressions, columns, filters, data lineage, impact analysis, QlikView-specific metadata management, governance </a:t>
            </a:r>
          </a:p>
          <a:p>
            <a:pPr marL="214313" indent="-214313" defTabSz="342900">
              <a:lnSpc>
                <a:spcPct val="120000"/>
              </a:lnSpc>
              <a:buClr>
                <a:srgbClr val="2D7F1D"/>
              </a:buClr>
              <a:buFont typeface="Arial" panose="020B0604020202020204" pitchFamily="34" charset="0"/>
              <a:buChar char="•"/>
            </a:pPr>
            <a:r>
              <a:rPr lang="en-US" sz="1050" b="1" dirty="0">
                <a:solidFill>
                  <a:srgbClr val="2D7F1D"/>
                </a:solidFill>
                <a:latin typeface="Arial"/>
              </a:rPr>
              <a:t>Project Management / SLA / Support / Help Desk </a:t>
            </a:r>
            <a:endParaRPr lang="en-US" sz="1050" dirty="0">
              <a:solidFill>
                <a:srgbClr val="2D7F1D"/>
              </a:solidFill>
              <a:latin typeface="Arial"/>
            </a:endParaRPr>
          </a:p>
          <a:p>
            <a:pPr marL="557213" lvl="1" indent="-214313" defTabSz="342900">
              <a:lnSpc>
                <a:spcPct val="120000"/>
              </a:lnSpc>
              <a:buClr>
                <a:srgbClr val="2D7F1D"/>
              </a:buClr>
              <a:buFont typeface="Arial" panose="020B0604020202020204" pitchFamily="34" charset="0"/>
              <a:buChar char="•"/>
            </a:pPr>
            <a:r>
              <a:rPr lang="en-US" sz="1050" dirty="0">
                <a:solidFill>
                  <a:srgbClr val="363636"/>
                </a:solidFill>
                <a:latin typeface="Arial"/>
              </a:rPr>
              <a:t>Upgrades, new software installations and project rollouts, case management </a:t>
            </a:r>
          </a:p>
          <a:p>
            <a:pPr defTabSz="342900"/>
            <a:endParaRPr lang="en-US" sz="1350" dirty="0">
              <a:solidFill>
                <a:srgbClr val="363636"/>
              </a:solidFill>
              <a:latin typeface="Arial"/>
            </a:endParaRPr>
          </a:p>
        </p:txBody>
      </p:sp>
    </p:spTree>
    <p:extLst>
      <p:ext uri="{BB962C8B-B14F-4D97-AF65-F5344CB8AC3E}">
        <p14:creationId xmlns:p14="http://schemas.microsoft.com/office/powerpoint/2010/main" val="1524732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27212" y="0"/>
            <a:ext cx="6316788" cy="4454544"/>
          </a:xfrm>
          <a:prstGeom prst="rect">
            <a:avLst/>
          </a:prstGeom>
        </p:spPr>
      </p:pic>
      <p:sp>
        <p:nvSpPr>
          <p:cNvPr id="5" name="Rectangle 4"/>
          <p:cNvSpPr/>
          <p:nvPr/>
        </p:nvSpPr>
        <p:spPr>
          <a:xfrm>
            <a:off x="2827212" y="0"/>
            <a:ext cx="4829503" cy="5138249"/>
          </a:xfrm>
          <a:prstGeom prst="rect">
            <a:avLst/>
          </a:prstGeom>
          <a:gradFill>
            <a:gsLst>
              <a:gs pos="0">
                <a:schemeClr val="bg1">
                  <a:alpha val="0"/>
                  <a:lumMod val="96000"/>
                  <a:lumOff val="4000"/>
                </a:schemeClr>
              </a:gs>
              <a:gs pos="100000">
                <a:schemeClr val="bg1"/>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2"/>
          <p:cNvSpPr txBox="1">
            <a:spLocks/>
          </p:cNvSpPr>
          <p:nvPr/>
        </p:nvSpPr>
        <p:spPr>
          <a:xfrm>
            <a:off x="612396" y="1725302"/>
            <a:ext cx="3523376" cy="276999"/>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algn="l"/>
            <a:r>
              <a:rPr lang="en-US" sz="1800" b="1" dirty="0"/>
              <a:t>Qlik has enabled the agency to:</a:t>
            </a:r>
          </a:p>
        </p:txBody>
      </p:sp>
      <p:sp>
        <p:nvSpPr>
          <p:cNvPr id="17" name="Title 12"/>
          <p:cNvSpPr txBox="1">
            <a:spLocks/>
          </p:cNvSpPr>
          <p:nvPr/>
        </p:nvSpPr>
        <p:spPr>
          <a:xfrm>
            <a:off x="612396" y="2159326"/>
            <a:ext cx="3781804" cy="1231106"/>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182880" indent="-182880" algn="l">
              <a:spcAft>
                <a:spcPts val="600"/>
              </a:spcAft>
              <a:buClr>
                <a:schemeClr val="tx2"/>
              </a:buClr>
              <a:buFont typeface="Arial" charset="0"/>
              <a:buChar char="•"/>
            </a:pPr>
            <a:r>
              <a:rPr lang="en-US" sz="1400" dirty="0">
                <a:solidFill>
                  <a:schemeClr val="tx2"/>
                </a:solidFill>
              </a:rPr>
              <a:t>Analyze environmental health </a:t>
            </a:r>
            <a:br>
              <a:rPr lang="en-US" sz="1400" dirty="0">
                <a:solidFill>
                  <a:schemeClr val="tx2"/>
                </a:solidFill>
              </a:rPr>
            </a:br>
            <a:r>
              <a:rPr lang="en-US" sz="1400" dirty="0">
                <a:solidFill>
                  <a:schemeClr val="tx2"/>
                </a:solidFill>
              </a:rPr>
              <a:t>&amp; safety info across regions</a:t>
            </a:r>
          </a:p>
          <a:p>
            <a:pPr marL="182880" indent="-182880" algn="l">
              <a:spcAft>
                <a:spcPts val="600"/>
              </a:spcAft>
              <a:buClr>
                <a:schemeClr val="tx2"/>
              </a:buClr>
              <a:buFont typeface="Arial" charset="0"/>
              <a:buChar char="•"/>
            </a:pPr>
            <a:r>
              <a:rPr lang="en-US" sz="1400" dirty="0">
                <a:solidFill>
                  <a:schemeClr val="tx2"/>
                </a:solidFill>
              </a:rPr>
              <a:t>Empower 400+ analysts across the country</a:t>
            </a:r>
          </a:p>
          <a:p>
            <a:pPr marL="182880" indent="-182880" algn="l">
              <a:spcAft>
                <a:spcPts val="600"/>
              </a:spcAft>
              <a:buClr>
                <a:schemeClr val="tx2"/>
              </a:buClr>
              <a:buFont typeface="Arial" charset="0"/>
              <a:buChar char="•"/>
            </a:pPr>
            <a:r>
              <a:rPr lang="en-US" sz="1400" dirty="0">
                <a:solidFill>
                  <a:schemeClr val="tx2"/>
                </a:solidFill>
              </a:rPr>
              <a:t>Improve analysis of pollution data, water quality, etc.</a:t>
            </a:r>
          </a:p>
        </p:txBody>
      </p:sp>
      <p:sp>
        <p:nvSpPr>
          <p:cNvPr id="18" name="Rectangle 17"/>
          <p:cNvSpPr/>
          <p:nvPr/>
        </p:nvSpPr>
        <p:spPr>
          <a:xfrm>
            <a:off x="0" y="3944684"/>
            <a:ext cx="9144000" cy="103191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“Our Agency’s insight has improved tremendously, and we’re just getting started!”</a:t>
            </a:r>
          </a:p>
        </p:txBody>
      </p:sp>
      <p:sp>
        <p:nvSpPr>
          <p:cNvPr id="19" name="Oval 18"/>
          <p:cNvSpPr/>
          <p:nvPr/>
        </p:nvSpPr>
        <p:spPr>
          <a:xfrm>
            <a:off x="4615251" y="434363"/>
            <a:ext cx="2769618" cy="2741114"/>
          </a:xfrm>
          <a:prstGeom prst="ellipse">
            <a:avLst/>
          </a:prstGeom>
          <a:solidFill>
            <a:schemeClr val="accent1">
              <a:alpha val="7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itle 12"/>
          <p:cNvSpPr txBox="1">
            <a:spLocks/>
          </p:cNvSpPr>
          <p:nvPr/>
        </p:nvSpPr>
        <p:spPr>
          <a:xfrm>
            <a:off x="4232110" y="803913"/>
            <a:ext cx="3523376" cy="646331"/>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4200" b="1" dirty="0">
                <a:solidFill>
                  <a:schemeClr val="bg1"/>
                </a:solidFill>
              </a:rPr>
              <a:t>400+</a:t>
            </a:r>
          </a:p>
        </p:txBody>
      </p:sp>
      <p:sp>
        <p:nvSpPr>
          <p:cNvPr id="21" name="Title 12"/>
          <p:cNvSpPr txBox="1">
            <a:spLocks/>
          </p:cNvSpPr>
          <p:nvPr/>
        </p:nvSpPr>
        <p:spPr>
          <a:xfrm>
            <a:off x="4246375" y="1755272"/>
            <a:ext cx="3523376" cy="1231106"/>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1600" dirty="0">
                <a:solidFill>
                  <a:schemeClr val="bg1"/>
                </a:solidFill>
              </a:rPr>
              <a:t>with the ability to analyze </a:t>
            </a:r>
            <a:br>
              <a:rPr lang="en-US" sz="1600" dirty="0">
                <a:solidFill>
                  <a:schemeClr val="bg1"/>
                </a:solidFill>
              </a:rPr>
            </a:br>
            <a:r>
              <a:rPr lang="en-US" sz="1600" dirty="0">
                <a:solidFill>
                  <a:schemeClr val="bg1"/>
                </a:solidFill>
              </a:rPr>
              <a:t>their region’s environmental </a:t>
            </a:r>
            <a:br>
              <a:rPr lang="en-US" sz="1600" dirty="0">
                <a:solidFill>
                  <a:schemeClr val="bg1"/>
                </a:solidFill>
              </a:rPr>
            </a:br>
            <a:r>
              <a:rPr lang="en-US" sz="1600" dirty="0">
                <a:solidFill>
                  <a:schemeClr val="bg1"/>
                </a:solidFill>
              </a:rPr>
              <a:t>health &amp; safety data </a:t>
            </a:r>
            <a:br>
              <a:rPr lang="en-US" sz="1600" dirty="0">
                <a:solidFill>
                  <a:schemeClr val="bg1"/>
                </a:solidFill>
              </a:rPr>
            </a:br>
            <a:r>
              <a:rPr lang="en-US" sz="1600" dirty="0">
                <a:solidFill>
                  <a:schemeClr val="bg1"/>
                </a:solidFill>
              </a:rPr>
              <a:t>alongside national </a:t>
            </a:r>
            <a:br>
              <a:rPr lang="en-US" sz="1600" dirty="0">
                <a:solidFill>
                  <a:schemeClr val="bg1"/>
                </a:solidFill>
              </a:rPr>
            </a:br>
            <a:r>
              <a:rPr lang="en-US" sz="1600" dirty="0">
                <a:solidFill>
                  <a:schemeClr val="bg1"/>
                </a:solidFill>
              </a:rPr>
              <a:t>data.</a:t>
            </a:r>
            <a:endParaRPr lang="en-US" sz="1600" b="1" dirty="0">
              <a:solidFill>
                <a:schemeClr val="bg1"/>
              </a:solidFill>
            </a:endParaRPr>
          </a:p>
        </p:txBody>
      </p:sp>
      <p:sp>
        <p:nvSpPr>
          <p:cNvPr id="22" name="Title 12"/>
          <p:cNvSpPr txBox="1">
            <a:spLocks/>
          </p:cNvSpPr>
          <p:nvPr/>
        </p:nvSpPr>
        <p:spPr>
          <a:xfrm>
            <a:off x="4232110" y="1282334"/>
            <a:ext cx="3523376" cy="461665"/>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3000" b="1" dirty="0">
                <a:solidFill>
                  <a:schemeClr val="bg1"/>
                </a:solidFill>
              </a:rPr>
              <a:t>ANALYSTS</a:t>
            </a:r>
            <a:endParaRPr lang="en-US" sz="3000" dirty="0">
              <a:solidFill>
                <a:schemeClr val="bg1"/>
              </a:solidFill>
            </a:endParaRPr>
          </a:p>
        </p:txBody>
      </p:sp>
      <p:sp>
        <p:nvSpPr>
          <p:cNvPr id="10" name="Title 12"/>
          <p:cNvSpPr txBox="1">
            <a:spLocks/>
          </p:cNvSpPr>
          <p:nvPr/>
        </p:nvSpPr>
        <p:spPr>
          <a:xfrm>
            <a:off x="4246375" y="655258"/>
            <a:ext cx="3523376" cy="246221"/>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1600" dirty="0">
                <a:solidFill>
                  <a:schemeClr val="bg1"/>
                </a:solidFill>
              </a:rPr>
              <a:t>Provided</a:t>
            </a:r>
            <a:endParaRPr lang="en-US" sz="1600" b="1" dirty="0">
              <a:solidFill>
                <a:schemeClr val="bg1"/>
              </a:solidFill>
            </a:endParaRPr>
          </a:p>
        </p:txBody>
      </p:sp>
      <p:pic>
        <p:nvPicPr>
          <p:cNvPr id="1032" name="Picture 8" descr="mage result for EPA"/>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12396" y="434363"/>
            <a:ext cx="1097634" cy="1097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786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41936" y="0"/>
            <a:ext cx="5502064" cy="4126548"/>
          </a:xfrm>
          <a:prstGeom prst="rect">
            <a:avLst/>
          </a:prstGeom>
        </p:spPr>
      </p:pic>
      <p:sp>
        <p:nvSpPr>
          <p:cNvPr id="14" name="Rectangle 13"/>
          <p:cNvSpPr/>
          <p:nvPr/>
        </p:nvSpPr>
        <p:spPr>
          <a:xfrm>
            <a:off x="3625970" y="-8546"/>
            <a:ext cx="3174150" cy="5138249"/>
          </a:xfrm>
          <a:prstGeom prst="rect">
            <a:avLst/>
          </a:prstGeom>
          <a:gradFill>
            <a:gsLst>
              <a:gs pos="0">
                <a:schemeClr val="bg1">
                  <a:alpha val="0"/>
                  <a:lumMod val="96000"/>
                  <a:lumOff val="4000"/>
                </a:schemeClr>
              </a:gs>
              <a:gs pos="100000">
                <a:schemeClr val="bg1"/>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2"/>
          <p:cNvSpPr txBox="1">
            <a:spLocks/>
          </p:cNvSpPr>
          <p:nvPr/>
        </p:nvSpPr>
        <p:spPr>
          <a:xfrm>
            <a:off x="612396" y="1725302"/>
            <a:ext cx="3523376" cy="276999"/>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algn="l"/>
            <a:r>
              <a:rPr lang="en-US" sz="1800" b="1" dirty="0"/>
              <a:t>Qlik has enabled the agency to:</a:t>
            </a:r>
          </a:p>
        </p:txBody>
      </p:sp>
      <p:sp>
        <p:nvSpPr>
          <p:cNvPr id="17" name="Title 12"/>
          <p:cNvSpPr txBox="1">
            <a:spLocks/>
          </p:cNvSpPr>
          <p:nvPr/>
        </p:nvSpPr>
        <p:spPr>
          <a:xfrm>
            <a:off x="612396" y="2159326"/>
            <a:ext cx="3781804" cy="1446550"/>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182880" indent="-182880" algn="l">
              <a:spcAft>
                <a:spcPts val="600"/>
              </a:spcAft>
              <a:buClr>
                <a:schemeClr val="tx2"/>
              </a:buClr>
              <a:buFont typeface="Arial" charset="0"/>
              <a:buChar char="•"/>
            </a:pPr>
            <a:r>
              <a:rPr lang="en-US" sz="1400" dirty="0">
                <a:solidFill>
                  <a:schemeClr val="tx2"/>
                </a:solidFill>
              </a:rPr>
              <a:t>Improve RFI response time from 15 days to same-day</a:t>
            </a:r>
          </a:p>
          <a:p>
            <a:pPr marL="182880" indent="-182880" algn="l">
              <a:spcAft>
                <a:spcPts val="600"/>
              </a:spcAft>
              <a:buClr>
                <a:schemeClr val="tx2"/>
              </a:buClr>
              <a:buFont typeface="Arial" charset="0"/>
              <a:buChar char="•"/>
            </a:pPr>
            <a:r>
              <a:rPr lang="en-US" sz="1400" dirty="0">
                <a:solidFill>
                  <a:schemeClr val="tx2"/>
                </a:solidFill>
              </a:rPr>
              <a:t>Repurpose 2 FTEs from manual reporting to analysis</a:t>
            </a:r>
          </a:p>
          <a:p>
            <a:pPr marL="182880" indent="-182880" algn="l">
              <a:spcAft>
                <a:spcPts val="600"/>
              </a:spcAft>
              <a:buClr>
                <a:schemeClr val="tx2"/>
              </a:buClr>
              <a:buFont typeface="Arial" charset="0"/>
              <a:buChar char="•"/>
            </a:pPr>
            <a:r>
              <a:rPr lang="en-US" sz="1400" dirty="0">
                <a:solidFill>
                  <a:schemeClr val="tx2"/>
                </a:solidFill>
              </a:rPr>
              <a:t>Improve interagency collaboration and ability to identify and stop narcotics trafficking</a:t>
            </a:r>
          </a:p>
        </p:txBody>
      </p:sp>
      <p:sp>
        <p:nvSpPr>
          <p:cNvPr id="18" name="Rectangle 17"/>
          <p:cNvSpPr/>
          <p:nvPr/>
        </p:nvSpPr>
        <p:spPr>
          <a:xfrm>
            <a:off x="0" y="3977200"/>
            <a:ext cx="9144000" cy="103191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“Within 3 months of implementing Qlik, we reduced our RFI response wait time by over 92% and </a:t>
            </a:r>
            <a:br>
              <a:rPr lang="en-US" sz="1400" dirty="0"/>
            </a:br>
            <a:r>
              <a:rPr lang="en-US" sz="1400" dirty="0"/>
              <a:t>reallocated 50% of analyst staff from manual data compilation to more value-add projects.”</a:t>
            </a:r>
          </a:p>
        </p:txBody>
      </p:sp>
      <p:sp>
        <p:nvSpPr>
          <p:cNvPr id="19" name="Oval 18"/>
          <p:cNvSpPr/>
          <p:nvPr/>
        </p:nvSpPr>
        <p:spPr>
          <a:xfrm>
            <a:off x="6306284" y="230128"/>
            <a:ext cx="2676298" cy="2676298"/>
          </a:xfrm>
          <a:prstGeom prst="ellipse">
            <a:avLst/>
          </a:prstGeom>
          <a:solidFill>
            <a:schemeClr val="accent1">
              <a:alpha val="7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itle 12"/>
          <p:cNvSpPr txBox="1">
            <a:spLocks/>
          </p:cNvSpPr>
          <p:nvPr/>
        </p:nvSpPr>
        <p:spPr>
          <a:xfrm>
            <a:off x="5937408" y="733419"/>
            <a:ext cx="3523376" cy="923330"/>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6000" b="1" dirty="0">
                <a:solidFill>
                  <a:schemeClr val="bg1"/>
                </a:solidFill>
              </a:rPr>
              <a:t>92%</a:t>
            </a:r>
          </a:p>
        </p:txBody>
      </p:sp>
      <p:sp>
        <p:nvSpPr>
          <p:cNvPr id="22" name="Title 12"/>
          <p:cNvSpPr txBox="1">
            <a:spLocks/>
          </p:cNvSpPr>
          <p:nvPr/>
        </p:nvSpPr>
        <p:spPr>
          <a:xfrm>
            <a:off x="5937408" y="1442850"/>
            <a:ext cx="3523376" cy="461665"/>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3000" b="1" dirty="0">
                <a:solidFill>
                  <a:schemeClr val="bg1"/>
                </a:solidFill>
              </a:rPr>
              <a:t>REDUCTION</a:t>
            </a:r>
            <a:endParaRPr lang="en-US" sz="3000" dirty="0">
              <a:solidFill>
                <a:schemeClr val="bg1"/>
              </a:solidFill>
            </a:endParaRPr>
          </a:p>
        </p:txBody>
      </p:sp>
      <p:sp>
        <p:nvSpPr>
          <p:cNvPr id="10" name="Title 12"/>
          <p:cNvSpPr txBox="1">
            <a:spLocks/>
          </p:cNvSpPr>
          <p:nvPr/>
        </p:nvSpPr>
        <p:spPr>
          <a:xfrm>
            <a:off x="5937408" y="1869460"/>
            <a:ext cx="3523376" cy="246221"/>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1600" dirty="0">
                <a:solidFill>
                  <a:schemeClr val="bg1"/>
                </a:solidFill>
              </a:rPr>
              <a:t>In response time</a:t>
            </a:r>
            <a:endParaRPr lang="en-US" sz="1600" b="1" dirty="0">
              <a:solidFill>
                <a:schemeClr val="bg1"/>
              </a:solidFill>
            </a:endParaRPr>
          </a:p>
        </p:txBody>
      </p:sp>
      <p:pic>
        <p:nvPicPr>
          <p:cNvPr id="13" name="Picture 12"/>
          <p:cNvPicPr>
            <a:picLocks noChangeAspect="1"/>
          </p:cNvPicPr>
          <p:nvPr/>
        </p:nvPicPr>
        <p:blipFill>
          <a:blip r:embed="rId4"/>
          <a:stretch>
            <a:fillRect/>
          </a:stretch>
        </p:blipFill>
        <p:spPr>
          <a:xfrm>
            <a:off x="599327" y="327706"/>
            <a:ext cx="1213658" cy="1213658"/>
          </a:xfrm>
          <a:prstGeom prst="rect">
            <a:avLst/>
          </a:prstGeom>
        </p:spPr>
      </p:pic>
    </p:spTree>
    <p:extLst>
      <p:ext uri="{BB962C8B-B14F-4D97-AF65-F5344CB8AC3E}">
        <p14:creationId xmlns:p14="http://schemas.microsoft.com/office/powerpoint/2010/main" val="1922576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10129-6891-4EA2-9BAE-3EFF935DB5C5}"/>
              </a:ext>
            </a:extLst>
          </p:cNvPr>
          <p:cNvSpPr>
            <a:spLocks noGrp="1"/>
          </p:cNvSpPr>
          <p:nvPr>
            <p:ph type="title"/>
          </p:nvPr>
        </p:nvSpPr>
        <p:spPr/>
        <p:txBody>
          <a:bodyPr/>
          <a:lstStyle/>
          <a:p>
            <a:r>
              <a:rPr lang="en-US" dirty="0"/>
              <a:t>Live Demo!  </a:t>
            </a:r>
            <a:r>
              <a:rPr lang="en-US" u="sng" dirty="0">
                <a:solidFill>
                  <a:srgbClr val="0070C0"/>
                </a:solidFill>
              </a:rPr>
              <a:t>http://Demos.qlik.com </a:t>
            </a:r>
          </a:p>
        </p:txBody>
      </p:sp>
      <p:pic>
        <p:nvPicPr>
          <p:cNvPr id="4" name="Picture 3">
            <a:extLst>
              <a:ext uri="{FF2B5EF4-FFF2-40B4-BE49-F238E27FC236}">
                <a16:creationId xmlns:a16="http://schemas.microsoft.com/office/drawing/2014/main" id="{2782157D-8CBC-4D43-9E89-B924C5AC37A5}"/>
              </a:ext>
            </a:extLst>
          </p:cNvPr>
          <p:cNvPicPr>
            <a:picLocks noChangeAspect="1"/>
          </p:cNvPicPr>
          <p:nvPr/>
        </p:nvPicPr>
        <p:blipFill>
          <a:blip r:embed="rId2"/>
          <a:stretch>
            <a:fillRect/>
          </a:stretch>
        </p:blipFill>
        <p:spPr>
          <a:xfrm>
            <a:off x="828658" y="1007269"/>
            <a:ext cx="7658116" cy="3580858"/>
          </a:xfrm>
          <a:prstGeom prst="rect">
            <a:avLst/>
          </a:prstGeom>
        </p:spPr>
      </p:pic>
      <p:sp>
        <p:nvSpPr>
          <p:cNvPr id="5" name="Rectangle: Rounded Corners 4">
            <a:extLst>
              <a:ext uri="{FF2B5EF4-FFF2-40B4-BE49-F238E27FC236}">
                <a16:creationId xmlns:a16="http://schemas.microsoft.com/office/drawing/2014/main" id="{47EF38BC-ED8D-49C6-92BD-F11D65AD79A7}"/>
              </a:ext>
            </a:extLst>
          </p:cNvPr>
          <p:cNvSpPr/>
          <p:nvPr/>
        </p:nvSpPr>
        <p:spPr>
          <a:xfrm>
            <a:off x="6529387" y="1128713"/>
            <a:ext cx="1957387" cy="2071687"/>
          </a:xfrm>
          <a:prstGeom prst="roundRect">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80BFABC-4B79-4324-8A4B-0D977A04A434}"/>
              </a:ext>
            </a:extLst>
          </p:cNvPr>
          <p:cNvSpPr/>
          <p:nvPr/>
        </p:nvSpPr>
        <p:spPr>
          <a:xfrm>
            <a:off x="1014412" y="4635554"/>
            <a:ext cx="8365331" cy="523220"/>
          </a:xfrm>
          <a:prstGeom prst="rect">
            <a:avLst/>
          </a:prstGeom>
        </p:spPr>
        <p:txBody>
          <a:bodyPr wrap="square">
            <a:spAutoFit/>
          </a:bodyPr>
          <a:lstStyle/>
          <a:p>
            <a:r>
              <a:rPr lang="en-US" sz="1400" dirty="0"/>
              <a:t>FDA demo:  </a:t>
            </a:r>
            <a:r>
              <a:rPr lang="en-US" sz="1400" dirty="0">
                <a:hlinkClick r:id="rId3"/>
              </a:rPr>
              <a:t>https://fis.fda.gov/sense/app/777e9f4d-0cf8-448e-8068-f564c31baa25</a:t>
            </a:r>
            <a:endParaRPr lang="en-US" sz="1400" dirty="0"/>
          </a:p>
          <a:p>
            <a:r>
              <a:rPr lang="en-US" sz="1400" dirty="0"/>
              <a:t>Contract Spend:  </a:t>
            </a:r>
            <a:r>
              <a:rPr lang="en-US" sz="1400" dirty="0">
                <a:hlinkClick r:id="rId4"/>
              </a:rPr>
              <a:t>http://cloudera.qlik.com/demos.html</a:t>
            </a:r>
            <a:r>
              <a:rPr lang="en-US" sz="1400" dirty="0"/>
              <a:t>   </a:t>
            </a:r>
            <a:endParaRPr lang="en-US" sz="1400" u="sng" dirty="0">
              <a:solidFill>
                <a:srgbClr val="0070C0"/>
              </a:solidFill>
            </a:endParaRPr>
          </a:p>
        </p:txBody>
      </p:sp>
    </p:spTree>
    <p:extLst>
      <p:ext uri="{BB962C8B-B14F-4D97-AF65-F5344CB8AC3E}">
        <p14:creationId xmlns:p14="http://schemas.microsoft.com/office/powerpoint/2010/main" val="3020572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72780" y="0"/>
            <a:ext cx="5671219" cy="4902845"/>
          </a:xfrm>
          <a:prstGeom prst="rect">
            <a:avLst/>
          </a:prstGeom>
        </p:spPr>
      </p:pic>
      <p:sp>
        <p:nvSpPr>
          <p:cNvPr id="27" name="Rectangle 26"/>
          <p:cNvSpPr/>
          <p:nvPr/>
        </p:nvSpPr>
        <p:spPr>
          <a:xfrm>
            <a:off x="3472781" y="0"/>
            <a:ext cx="4095429" cy="5123262"/>
          </a:xfrm>
          <a:prstGeom prst="rect">
            <a:avLst/>
          </a:prstGeom>
          <a:gradFill>
            <a:gsLst>
              <a:gs pos="0">
                <a:schemeClr val="bg1">
                  <a:alpha val="0"/>
                  <a:lumMod val="96000"/>
                  <a:lumOff val="4000"/>
                </a:schemeClr>
              </a:gs>
              <a:gs pos="100000">
                <a:schemeClr val="bg1"/>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2"/>
          <p:cNvSpPr txBox="1">
            <a:spLocks/>
          </p:cNvSpPr>
          <p:nvPr/>
        </p:nvSpPr>
        <p:spPr>
          <a:xfrm>
            <a:off x="612395" y="1203897"/>
            <a:ext cx="4514119" cy="276999"/>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algn="l"/>
            <a:r>
              <a:rPr lang="en-US" sz="1800" b="1" dirty="0"/>
              <a:t>Qlik enabled this contractor to:</a:t>
            </a:r>
          </a:p>
        </p:txBody>
      </p:sp>
      <p:sp>
        <p:nvSpPr>
          <p:cNvPr id="17" name="Title 12"/>
          <p:cNvSpPr txBox="1">
            <a:spLocks/>
          </p:cNvSpPr>
          <p:nvPr/>
        </p:nvSpPr>
        <p:spPr>
          <a:xfrm>
            <a:off x="612395" y="1575721"/>
            <a:ext cx="4729768" cy="2539157"/>
          </a:xfrm>
          <a:prstGeom prst="rect">
            <a:avLst/>
          </a:prstGeom>
        </p:spPr>
        <p:txBody>
          <a:bodyPr wrap="square" lIns="0" tIns="0" rIns="0" bIns="0" anchor="t" anchorCtr="0">
            <a:spAutoFit/>
          </a:bodyPr>
          <a:lstStyle>
            <a:lvl1pPr algn="ctr" defTabSz="457200" rtl="0" eaLnBrk="1" fontAlgn="base" hangingPunct="1">
              <a:spcBef>
                <a:spcPct val="0"/>
              </a:spcBef>
              <a:spcAft>
                <a:spcPct val="0"/>
              </a:spcAft>
              <a:defRPr sz="2400" b="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marL="182880" indent="-182880" algn="l">
              <a:spcAft>
                <a:spcPts val="600"/>
              </a:spcAft>
              <a:buClr>
                <a:schemeClr val="tx2"/>
              </a:buClr>
              <a:buFont typeface="Arial" charset="0"/>
              <a:buChar char="•"/>
            </a:pPr>
            <a:r>
              <a:rPr lang="en-US" sz="1400" dirty="0">
                <a:solidFill>
                  <a:schemeClr val="tx2"/>
                </a:solidFill>
              </a:rPr>
              <a:t>Establish a single source of truth for supply chain performance</a:t>
            </a:r>
          </a:p>
          <a:p>
            <a:pPr marL="182880" indent="-182880" algn="l">
              <a:spcAft>
                <a:spcPts val="600"/>
              </a:spcAft>
              <a:buClr>
                <a:schemeClr val="tx2"/>
              </a:buClr>
              <a:buFont typeface="Arial" charset="0"/>
              <a:buChar char="•"/>
            </a:pPr>
            <a:r>
              <a:rPr lang="en-US" sz="1400" dirty="0">
                <a:solidFill>
                  <a:schemeClr val="tx2"/>
                </a:solidFill>
              </a:rPr>
              <a:t>Improve visibility on all fronts, </a:t>
            </a:r>
            <a:br>
              <a:rPr lang="en-US" sz="1400" dirty="0">
                <a:solidFill>
                  <a:schemeClr val="tx2"/>
                </a:solidFill>
              </a:rPr>
            </a:br>
            <a:r>
              <a:rPr lang="en-US" sz="1400" dirty="0">
                <a:solidFill>
                  <a:schemeClr val="tx2"/>
                </a:solidFill>
              </a:rPr>
              <a:t>enabling faster and better decision making</a:t>
            </a:r>
          </a:p>
          <a:p>
            <a:pPr marL="182880" indent="-182880" algn="l">
              <a:spcAft>
                <a:spcPts val="600"/>
              </a:spcAft>
              <a:buClr>
                <a:schemeClr val="tx2"/>
              </a:buClr>
              <a:buFont typeface="Arial" charset="0"/>
              <a:buChar char="•"/>
            </a:pPr>
            <a:r>
              <a:rPr lang="en-US" sz="1400" dirty="0">
                <a:solidFill>
                  <a:schemeClr val="tx2"/>
                </a:solidFill>
              </a:rPr>
              <a:t>Utilized resources more effectively; </a:t>
            </a:r>
            <a:br>
              <a:rPr lang="en-US" sz="1400" dirty="0">
                <a:solidFill>
                  <a:schemeClr val="tx2"/>
                </a:solidFill>
              </a:rPr>
            </a:br>
            <a:r>
              <a:rPr lang="en-US" sz="1400" dirty="0">
                <a:solidFill>
                  <a:schemeClr val="tx2"/>
                </a:solidFill>
              </a:rPr>
              <a:t>now managing by exception</a:t>
            </a:r>
          </a:p>
          <a:p>
            <a:pPr marL="182880" indent="-182880" algn="l">
              <a:spcAft>
                <a:spcPts val="600"/>
              </a:spcAft>
              <a:buClr>
                <a:schemeClr val="tx2"/>
              </a:buClr>
              <a:buFont typeface="Arial" charset="0"/>
              <a:buChar char="•"/>
            </a:pPr>
            <a:r>
              <a:rPr lang="en-US" sz="1400" dirty="0">
                <a:solidFill>
                  <a:schemeClr val="tx2"/>
                </a:solidFill>
              </a:rPr>
              <a:t>Increase the value that the supply chain </a:t>
            </a:r>
            <a:br>
              <a:rPr lang="en-US" sz="1400" dirty="0">
                <a:solidFill>
                  <a:schemeClr val="tx2"/>
                </a:solidFill>
              </a:rPr>
            </a:br>
            <a:r>
              <a:rPr lang="en-US" sz="1400" dirty="0">
                <a:solidFill>
                  <a:schemeClr val="tx2"/>
                </a:solidFill>
              </a:rPr>
              <a:t>team has to the organization</a:t>
            </a:r>
          </a:p>
          <a:p>
            <a:pPr marL="182880" indent="-182880" algn="l">
              <a:spcAft>
                <a:spcPts val="600"/>
              </a:spcAft>
              <a:buClr>
                <a:schemeClr val="tx2"/>
              </a:buClr>
              <a:buFont typeface="Arial" charset="0"/>
              <a:buChar char="•"/>
            </a:pPr>
            <a:r>
              <a:rPr lang="en-US" sz="1400" dirty="0">
                <a:solidFill>
                  <a:schemeClr val="tx2"/>
                </a:solidFill>
              </a:rPr>
              <a:t>Engage multiple business units globally to use the dashboard and filter based on relevant criteria</a:t>
            </a:r>
          </a:p>
        </p:txBody>
      </p:sp>
      <p:sp>
        <p:nvSpPr>
          <p:cNvPr id="18" name="Rectangle 17"/>
          <p:cNvSpPr/>
          <p:nvPr/>
        </p:nvSpPr>
        <p:spPr>
          <a:xfrm>
            <a:off x="0" y="4114878"/>
            <a:ext cx="9144000" cy="103191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65605" marR="3362" lvl="1" defTabSz="605150" fontAlgn="auto">
              <a:lnSpc>
                <a:spcPct val="127400"/>
              </a:lnSpc>
              <a:spcBef>
                <a:spcPts val="0"/>
              </a:spcBef>
              <a:spcAft>
                <a:spcPts val="0"/>
              </a:spcAft>
            </a:pPr>
            <a:r>
              <a:rPr lang="en-US" sz="1200" kern="0" spc="7" dirty="0">
                <a:solidFill>
                  <a:srgbClr val="FFFFFF"/>
                </a:solidFill>
                <a:cs typeface="Arial"/>
              </a:rPr>
              <a:t>“We saw a massive benefit from using Qlik for a true enterprise view of the business. We’ve seen hard-dollar savings from shortening time to problem resolution, driving the right supplier relationship, and getting smarter in how we negotiate deals.”</a:t>
            </a:r>
          </a:p>
          <a:p>
            <a:pPr marL="465605" marR="3362" lvl="1" defTabSz="605150" fontAlgn="auto">
              <a:lnSpc>
                <a:spcPct val="127400"/>
              </a:lnSpc>
              <a:spcBef>
                <a:spcPts val="0"/>
              </a:spcBef>
              <a:spcAft>
                <a:spcPts val="0"/>
              </a:spcAft>
            </a:pPr>
            <a:r>
              <a:rPr lang="en-US" sz="1000" kern="0" spc="7" dirty="0">
                <a:solidFill>
                  <a:srgbClr val="FFFFFF"/>
                </a:solidFill>
                <a:cs typeface="Arial"/>
              </a:rPr>
              <a:t>- Bill </a:t>
            </a:r>
            <a:r>
              <a:rPr lang="en-US" sz="1000" kern="0" spc="7" dirty="0" err="1">
                <a:solidFill>
                  <a:srgbClr val="FFFFFF"/>
                </a:solidFill>
                <a:cs typeface="Arial"/>
              </a:rPr>
              <a:t>Momsen</a:t>
            </a:r>
            <a:r>
              <a:rPr lang="en-US" sz="1000" kern="0" spc="7" dirty="0">
                <a:solidFill>
                  <a:srgbClr val="FFFFFF"/>
                </a:solidFill>
                <a:cs typeface="Arial"/>
              </a:rPr>
              <a:t>, Senior Director of Supply Chain Operations, DynCorp International</a:t>
            </a:r>
          </a:p>
        </p:txBody>
      </p:sp>
      <p:sp>
        <p:nvSpPr>
          <p:cNvPr id="19" name="Oval 18"/>
          <p:cNvSpPr/>
          <p:nvPr/>
        </p:nvSpPr>
        <p:spPr>
          <a:xfrm>
            <a:off x="5940556" y="-220419"/>
            <a:ext cx="3025644" cy="3025644"/>
          </a:xfrm>
          <a:prstGeom prst="ellipse">
            <a:avLst/>
          </a:prstGeom>
          <a:solidFill>
            <a:schemeClr val="tx1">
              <a:alpha val="7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bject 5"/>
          <p:cNvSpPr txBox="1">
            <a:spLocks noGrp="1"/>
          </p:cNvSpPr>
          <p:nvPr>
            <p:ph type="title"/>
          </p:nvPr>
        </p:nvSpPr>
        <p:spPr>
          <a:xfrm>
            <a:off x="6111608" y="210693"/>
            <a:ext cx="2854592" cy="961802"/>
          </a:xfrm>
          <a:prstGeom prst="rect">
            <a:avLst/>
          </a:prstGeom>
        </p:spPr>
        <p:txBody>
          <a:bodyPr vert="horz" wrap="square" lIns="0" tIns="0" rIns="0" bIns="0" rtlCol="0">
            <a:spAutoFit/>
          </a:bodyPr>
          <a:lstStyle/>
          <a:p>
            <a:pPr marL="8405">
              <a:lnSpc>
                <a:spcPts val="7505"/>
              </a:lnSpc>
            </a:pPr>
            <a:r>
              <a:rPr lang="en-US" sz="8000" spc="-150">
                <a:solidFill>
                  <a:srgbClr val="FFFFFF"/>
                </a:solidFill>
              </a:rPr>
              <a:t>22%</a:t>
            </a:r>
            <a:endParaRPr sz="8000" spc="-150" dirty="0"/>
          </a:p>
        </p:txBody>
      </p:sp>
      <p:sp>
        <p:nvSpPr>
          <p:cNvPr id="41" name="object 6"/>
          <p:cNvSpPr txBox="1"/>
          <p:nvPr/>
        </p:nvSpPr>
        <p:spPr>
          <a:xfrm>
            <a:off x="6111608" y="1038048"/>
            <a:ext cx="2679919" cy="1474763"/>
          </a:xfrm>
          <a:prstGeom prst="rect">
            <a:avLst/>
          </a:prstGeom>
        </p:spPr>
        <p:txBody>
          <a:bodyPr vert="horz" wrap="square" lIns="0" tIns="0" rIns="0" bIns="0" rtlCol="0">
            <a:spAutoFit/>
          </a:bodyPr>
          <a:lstStyle/>
          <a:p>
            <a:pPr algn="ctr" defTabSz="605150" fontAlgn="auto">
              <a:lnSpc>
                <a:spcPts val="3484"/>
              </a:lnSpc>
              <a:spcBef>
                <a:spcPts val="0"/>
              </a:spcBef>
              <a:spcAft>
                <a:spcPts val="0"/>
              </a:spcAft>
            </a:pPr>
            <a:r>
              <a:rPr lang="en-US" sz="3673" b="1" kern="0" spc="7" dirty="0">
                <a:solidFill>
                  <a:srgbClr val="FFFFFF"/>
                </a:solidFill>
                <a:latin typeface="+mj-lt"/>
                <a:cs typeface="Trebuchet MS"/>
              </a:rPr>
              <a:t>INCREASE</a:t>
            </a:r>
            <a:endParaRPr sz="3673" kern="0" dirty="0">
              <a:solidFill>
                <a:sysClr val="windowText" lastClr="000000"/>
              </a:solidFill>
              <a:latin typeface="+mj-lt"/>
              <a:cs typeface="Trebuchet MS"/>
            </a:endParaRPr>
          </a:p>
          <a:p>
            <a:pPr algn="ctr" defTabSz="605150" fontAlgn="auto">
              <a:lnSpc>
                <a:spcPts val="1605"/>
              </a:lnSpc>
              <a:spcBef>
                <a:spcPts val="0"/>
              </a:spcBef>
              <a:spcAft>
                <a:spcPts val="0"/>
              </a:spcAft>
            </a:pPr>
            <a:r>
              <a:rPr lang="en-US" sz="1489" kern="0" spc="-53" dirty="0">
                <a:solidFill>
                  <a:srgbClr val="FFFFFF"/>
                </a:solidFill>
                <a:latin typeface="+mj-lt"/>
                <a:cs typeface="Calibri"/>
              </a:rPr>
              <a:t>in supplier on-time delivery </a:t>
            </a:r>
            <a:br>
              <a:rPr lang="en-US" sz="1489" kern="0" spc="-53" dirty="0">
                <a:solidFill>
                  <a:srgbClr val="FFFFFF"/>
                </a:solidFill>
                <a:latin typeface="+mj-lt"/>
                <a:cs typeface="Calibri"/>
              </a:rPr>
            </a:br>
            <a:r>
              <a:rPr lang="en-US" sz="1489" kern="0" spc="-53" dirty="0">
                <a:solidFill>
                  <a:srgbClr val="FFFFFF"/>
                </a:solidFill>
                <a:latin typeface="+mj-lt"/>
                <a:cs typeface="Calibri"/>
              </a:rPr>
              <a:t>in one year at</a:t>
            </a:r>
            <a:endParaRPr sz="1489" kern="0" dirty="0">
              <a:solidFill>
                <a:sysClr val="windowText" lastClr="000000"/>
              </a:solidFill>
              <a:latin typeface="+mj-lt"/>
              <a:cs typeface="Calibri"/>
            </a:endParaRPr>
          </a:p>
          <a:p>
            <a:pPr algn="ctr" defTabSz="605150" fontAlgn="auto">
              <a:lnSpc>
                <a:spcPts val="2449"/>
              </a:lnSpc>
              <a:spcBef>
                <a:spcPts val="0"/>
              </a:spcBef>
              <a:spcAft>
                <a:spcPts val="0"/>
              </a:spcAft>
            </a:pPr>
            <a:r>
              <a:rPr lang="en-US" sz="2151" b="1" kern="0" spc="46" dirty="0">
                <a:solidFill>
                  <a:srgbClr val="FFFFFF"/>
                </a:solidFill>
                <a:latin typeface="+mj-lt"/>
                <a:cs typeface="Trebuchet MS"/>
              </a:rPr>
              <a:t>DynCorp International</a:t>
            </a:r>
            <a:endParaRPr sz="2151" kern="0" dirty="0">
              <a:solidFill>
                <a:sysClr val="windowText" lastClr="000000"/>
              </a:solidFill>
              <a:latin typeface="+mj-lt"/>
              <a:cs typeface="Trebuchet MS"/>
            </a:endParaRPr>
          </a:p>
        </p:txBody>
      </p:sp>
      <p:sp>
        <p:nvSpPr>
          <p:cNvPr id="50" name="object 9"/>
          <p:cNvSpPr/>
          <p:nvPr/>
        </p:nvSpPr>
        <p:spPr>
          <a:xfrm rot="19703452">
            <a:off x="8515839" y="2552130"/>
            <a:ext cx="209270" cy="209270"/>
          </a:xfrm>
          <a:custGeom>
            <a:avLst/>
            <a:gdLst/>
            <a:ahLst/>
            <a:cxnLst/>
            <a:rect l="l" t="t" r="r" b="b"/>
            <a:pathLst>
              <a:path w="316229" h="316229">
                <a:moveTo>
                  <a:pt x="149745" y="0"/>
                </a:moveTo>
                <a:lnTo>
                  <a:pt x="100219" y="10673"/>
                </a:lnTo>
                <a:lnTo>
                  <a:pt x="58015" y="35379"/>
                </a:lnTo>
                <a:lnTo>
                  <a:pt x="25600" y="71380"/>
                </a:lnTo>
                <a:lnTo>
                  <a:pt x="5439" y="115936"/>
                </a:lnTo>
                <a:lnTo>
                  <a:pt x="0" y="166306"/>
                </a:lnTo>
                <a:lnTo>
                  <a:pt x="10673" y="215832"/>
                </a:lnTo>
                <a:lnTo>
                  <a:pt x="35379" y="258036"/>
                </a:lnTo>
                <a:lnTo>
                  <a:pt x="71380" y="290451"/>
                </a:lnTo>
                <a:lnTo>
                  <a:pt x="115936" y="310612"/>
                </a:lnTo>
                <a:lnTo>
                  <a:pt x="166306" y="316052"/>
                </a:lnTo>
                <a:lnTo>
                  <a:pt x="215832" y="305379"/>
                </a:lnTo>
                <a:lnTo>
                  <a:pt x="258036" y="280672"/>
                </a:lnTo>
                <a:lnTo>
                  <a:pt x="290451" y="244671"/>
                </a:lnTo>
                <a:lnTo>
                  <a:pt x="310612" y="200116"/>
                </a:lnTo>
                <a:lnTo>
                  <a:pt x="316052" y="149745"/>
                </a:lnTo>
                <a:lnTo>
                  <a:pt x="305379" y="100219"/>
                </a:lnTo>
                <a:lnTo>
                  <a:pt x="280672" y="58015"/>
                </a:lnTo>
                <a:lnTo>
                  <a:pt x="244671" y="25600"/>
                </a:lnTo>
                <a:lnTo>
                  <a:pt x="200116" y="5439"/>
                </a:lnTo>
                <a:lnTo>
                  <a:pt x="149745" y="0"/>
                </a:lnTo>
                <a:close/>
              </a:path>
            </a:pathLst>
          </a:custGeom>
          <a:solidFill>
            <a:schemeClr val="accent1">
              <a:alpha val="77000"/>
            </a:schemeClr>
          </a:solidFill>
        </p:spPr>
        <p:txBody>
          <a:bodyPr wrap="square" lIns="0" tIns="0" rIns="0" bIns="0" rtlCol="0"/>
          <a:lstStyle/>
          <a:p>
            <a:pPr defTabSz="605150" fontAlgn="auto">
              <a:spcBef>
                <a:spcPts val="0"/>
              </a:spcBef>
              <a:spcAft>
                <a:spcPts val="0"/>
              </a:spcAft>
            </a:pPr>
            <a:endParaRPr sz="1191" kern="0">
              <a:solidFill>
                <a:sysClr val="windowText" lastClr="000000"/>
              </a:solidFill>
            </a:endParaRPr>
          </a:p>
        </p:txBody>
      </p:sp>
      <p:sp>
        <p:nvSpPr>
          <p:cNvPr id="51" name="object 10"/>
          <p:cNvSpPr/>
          <p:nvPr/>
        </p:nvSpPr>
        <p:spPr>
          <a:xfrm rot="19703452">
            <a:off x="8426303" y="2860712"/>
            <a:ext cx="100433" cy="100433"/>
          </a:xfrm>
          <a:custGeom>
            <a:avLst/>
            <a:gdLst/>
            <a:ahLst/>
            <a:cxnLst/>
            <a:rect l="l" t="t" r="r" b="b"/>
            <a:pathLst>
              <a:path w="151765" h="151764">
                <a:moveTo>
                  <a:pt x="71869" y="0"/>
                </a:moveTo>
                <a:lnTo>
                  <a:pt x="42662" y="7508"/>
                </a:lnTo>
                <a:lnTo>
                  <a:pt x="19408" y="25026"/>
                </a:lnTo>
                <a:lnTo>
                  <a:pt x="4418" y="49986"/>
                </a:lnTo>
                <a:lnTo>
                  <a:pt x="0" y="79819"/>
                </a:lnTo>
                <a:lnTo>
                  <a:pt x="7508" y="109028"/>
                </a:lnTo>
                <a:lnTo>
                  <a:pt x="25026" y="132284"/>
                </a:lnTo>
                <a:lnTo>
                  <a:pt x="49986" y="147276"/>
                </a:lnTo>
                <a:lnTo>
                  <a:pt x="79819" y="151688"/>
                </a:lnTo>
                <a:lnTo>
                  <a:pt x="109028" y="144180"/>
                </a:lnTo>
                <a:lnTo>
                  <a:pt x="132284" y="126661"/>
                </a:lnTo>
                <a:lnTo>
                  <a:pt x="147276" y="101702"/>
                </a:lnTo>
                <a:lnTo>
                  <a:pt x="151688" y="71869"/>
                </a:lnTo>
                <a:lnTo>
                  <a:pt x="144180" y="42660"/>
                </a:lnTo>
                <a:lnTo>
                  <a:pt x="126661" y="19404"/>
                </a:lnTo>
                <a:lnTo>
                  <a:pt x="101702" y="4412"/>
                </a:lnTo>
                <a:lnTo>
                  <a:pt x="71869" y="0"/>
                </a:lnTo>
                <a:close/>
              </a:path>
            </a:pathLst>
          </a:custGeom>
          <a:solidFill>
            <a:schemeClr val="accent1">
              <a:alpha val="77000"/>
            </a:schemeClr>
          </a:solidFill>
        </p:spPr>
        <p:txBody>
          <a:bodyPr wrap="square" lIns="0" tIns="0" rIns="0" bIns="0" rtlCol="0"/>
          <a:lstStyle/>
          <a:p>
            <a:pPr defTabSz="605150" fontAlgn="auto">
              <a:spcBef>
                <a:spcPts val="0"/>
              </a:spcBef>
              <a:spcAft>
                <a:spcPts val="0"/>
              </a:spcAft>
            </a:pPr>
            <a:endParaRPr sz="1191" kern="0">
              <a:solidFill>
                <a:sysClr val="windowText" lastClr="000000"/>
              </a:solidFill>
            </a:endParaRPr>
          </a:p>
        </p:txBody>
      </p:sp>
      <p:pic>
        <p:nvPicPr>
          <p:cNvPr id="14" name="Picture 1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2395" y="349055"/>
            <a:ext cx="1557867" cy="689298"/>
          </a:xfrm>
          <a:prstGeom prst="rect">
            <a:avLst/>
          </a:prstGeom>
        </p:spPr>
      </p:pic>
    </p:spTree>
    <p:extLst>
      <p:ext uri="{BB962C8B-B14F-4D97-AF65-F5344CB8AC3E}">
        <p14:creationId xmlns:p14="http://schemas.microsoft.com/office/powerpoint/2010/main" val="730414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000" y="4485600"/>
            <a:ext cx="1317600" cy="657900"/>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65656"/>
              </a:solidFill>
              <a:effectLst/>
              <a:uLnTx/>
              <a:uFillTx/>
              <a:latin typeface="Arial"/>
              <a:ea typeface="+mn-ea"/>
              <a:cs typeface="+mn-cs"/>
            </a:endParaRPr>
          </a:p>
        </p:txBody>
      </p:sp>
      <p:sp>
        <p:nvSpPr>
          <p:cNvPr id="2" name="Title 1"/>
          <p:cNvSpPr>
            <a:spLocks noGrp="1"/>
          </p:cNvSpPr>
          <p:nvPr>
            <p:ph type="title"/>
          </p:nvPr>
        </p:nvSpPr>
        <p:spPr>
          <a:xfrm>
            <a:off x="0" y="331532"/>
            <a:ext cx="9144000" cy="553998"/>
          </a:xfrm>
        </p:spPr>
        <p:txBody>
          <a:bodyPr/>
          <a:lstStyle/>
          <a:p>
            <a:r>
              <a:rPr lang="en-US" sz="2400" b="1" dirty="0">
                <a:solidFill>
                  <a:schemeClr val="tx1"/>
                </a:solidFill>
              </a:rPr>
              <a:t> </a:t>
            </a:r>
            <a:r>
              <a:rPr lang="en-US" sz="2400" b="1" dirty="0">
                <a:solidFill>
                  <a:schemeClr val="bg1">
                    <a:lumMod val="50000"/>
                  </a:schemeClr>
                </a:solidFill>
              </a:rPr>
              <a:t>Publicly Available </a:t>
            </a:r>
            <a:r>
              <a:rPr lang="en-US" sz="2400" b="1" dirty="0">
                <a:solidFill>
                  <a:schemeClr val="accent1"/>
                </a:solidFill>
              </a:rPr>
              <a:t>Solution Content</a:t>
            </a:r>
            <a:br>
              <a:rPr lang="en-US" sz="2400" b="1" dirty="0"/>
            </a:br>
            <a:endParaRPr lang="en-US" sz="1200" b="1" dirty="0"/>
          </a:p>
        </p:txBody>
      </p:sp>
      <p:sp>
        <p:nvSpPr>
          <p:cNvPr id="39" name="TextBox 38"/>
          <p:cNvSpPr txBox="1"/>
          <p:nvPr/>
        </p:nvSpPr>
        <p:spPr>
          <a:xfrm>
            <a:off x="3680933" y="3104031"/>
            <a:ext cx="2116924" cy="434896"/>
          </a:xfrm>
          <a:prstGeom prst="rect">
            <a:avLst/>
          </a:prstGeom>
          <a:noFill/>
        </p:spPr>
        <p:txBody>
          <a:bodyPr wrap="square" lIns="34449" tIns="17225" rIns="34449" bIns="17225" rtlCol="0">
            <a:spAutoFit/>
          </a:bodyPr>
          <a:lstStyle/>
          <a:p>
            <a:pPr marL="0" marR="0" lvl="0" indent="0" algn="ctr" defTabSz="257173" rtl="0" eaLnBrk="1" fontAlgn="auto" latinLnBrk="0" hangingPunct="1">
              <a:lnSpc>
                <a:spcPct val="100000"/>
              </a:lnSpc>
              <a:spcBef>
                <a:spcPts val="0"/>
              </a:spcBef>
              <a:spcAft>
                <a:spcPts val="226"/>
              </a:spcAft>
              <a:buClrTx/>
              <a:buSzTx/>
              <a:buFontTx/>
              <a:buNone/>
              <a:tabLst/>
              <a:defRPr/>
            </a:pPr>
            <a:r>
              <a:rPr kumimoji="0" lang="en-US" sz="1400" b="1" i="0" u="none" strike="noStrike" kern="1200" cap="none" spc="0" normalizeH="0" baseline="0" noProof="0" dirty="0">
                <a:ln>
                  <a:noFill/>
                </a:ln>
                <a:solidFill>
                  <a:srgbClr val="696969"/>
                </a:solidFill>
                <a:effectLst/>
                <a:uLnTx/>
                <a:uFillTx/>
                <a:latin typeface="Arial"/>
                <a:ea typeface="+mn-ea"/>
                <a:cs typeface="+mn-cs"/>
              </a:rPr>
              <a:t>Qlik</a:t>
            </a:r>
            <a:r>
              <a:rPr kumimoji="0" lang="en-US" sz="1600" b="0" i="0" u="none" strike="noStrike" kern="1200" cap="none" spc="0" normalizeH="0" baseline="30000" noProof="0" dirty="0">
                <a:ln>
                  <a:noFill/>
                </a:ln>
                <a:solidFill>
                  <a:srgbClr val="565656"/>
                </a:solidFill>
                <a:effectLst/>
                <a:uLnTx/>
                <a:uFillTx/>
                <a:latin typeface="Arial"/>
                <a:ea typeface="+mn-ea"/>
                <a:cs typeface="+mn-cs"/>
              </a:rPr>
              <a:t>®</a:t>
            </a:r>
            <a:r>
              <a:rPr kumimoji="0" lang="en-US" sz="1400" b="1" i="0" u="none" strike="noStrike" kern="1200" cap="none" spc="0" normalizeH="0" baseline="0" noProof="0" dirty="0">
                <a:ln>
                  <a:noFill/>
                </a:ln>
                <a:solidFill>
                  <a:srgbClr val="696969"/>
                </a:solidFill>
                <a:effectLst/>
                <a:uLnTx/>
                <a:uFillTx/>
                <a:latin typeface="Arial"/>
                <a:ea typeface="+mn-ea"/>
                <a:cs typeface="+mn-cs"/>
              </a:rPr>
              <a:t> Branch</a:t>
            </a:r>
            <a:br>
              <a:rPr kumimoji="0" lang="en-US" sz="1400" b="1" i="0" u="none" strike="noStrike" kern="1200" cap="none" spc="0" normalizeH="0" baseline="0" noProof="0" dirty="0">
                <a:ln>
                  <a:noFill/>
                </a:ln>
                <a:solidFill>
                  <a:srgbClr val="696969"/>
                </a:solidFill>
                <a:effectLst/>
                <a:uLnTx/>
                <a:uFillTx/>
                <a:latin typeface="Arial"/>
                <a:ea typeface="+mn-ea"/>
                <a:cs typeface="+mn-cs"/>
              </a:rPr>
            </a:br>
            <a:r>
              <a:rPr kumimoji="0" lang="en-US" sz="1200" b="1" i="0" u="none" strike="noStrike" kern="1200" cap="none" spc="0" normalizeH="0" baseline="0" noProof="0" dirty="0">
                <a:ln>
                  <a:noFill/>
                </a:ln>
                <a:solidFill>
                  <a:srgbClr val="696969"/>
                </a:solidFill>
                <a:effectLst/>
                <a:uLnTx/>
                <a:uFillTx/>
                <a:latin typeface="Arial"/>
                <a:ea typeface="+mn-ea"/>
                <a:cs typeface="+mn-cs"/>
              </a:rPr>
              <a:t>(450+ open source projects)</a:t>
            </a:r>
          </a:p>
        </p:txBody>
      </p:sp>
      <p:sp>
        <p:nvSpPr>
          <p:cNvPr id="44" name="TextBox 43"/>
          <p:cNvSpPr txBox="1"/>
          <p:nvPr/>
        </p:nvSpPr>
        <p:spPr>
          <a:xfrm>
            <a:off x="3569852" y="1020518"/>
            <a:ext cx="2096372" cy="434896"/>
          </a:xfrm>
          <a:prstGeom prst="rect">
            <a:avLst/>
          </a:prstGeom>
          <a:noFill/>
        </p:spPr>
        <p:txBody>
          <a:bodyPr wrap="square" lIns="34449" tIns="17225" rIns="34449" bIns="17225" rtlCol="0">
            <a:spAutoFit/>
          </a:bodyPr>
          <a:lstStyle/>
          <a:p>
            <a:pPr marL="0" marR="0" lvl="0" indent="0" algn="ctr" defTabSz="25717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696969"/>
                </a:solidFill>
                <a:effectLst/>
                <a:uLnTx/>
                <a:uFillTx/>
                <a:latin typeface="Arial"/>
                <a:ea typeface="+mn-ea"/>
                <a:cs typeface="+mn-cs"/>
              </a:rPr>
              <a:t>Qlik</a:t>
            </a:r>
            <a:r>
              <a:rPr kumimoji="0" lang="en-US" sz="1600" b="0" i="0" u="none" strike="noStrike" kern="1200" cap="none" spc="0" normalizeH="0" baseline="30000" noProof="0" dirty="0">
                <a:ln>
                  <a:noFill/>
                </a:ln>
                <a:solidFill>
                  <a:srgbClr val="565656"/>
                </a:solidFill>
                <a:effectLst/>
                <a:uLnTx/>
                <a:uFillTx/>
                <a:latin typeface="Arial"/>
                <a:ea typeface="+mn-ea"/>
                <a:cs typeface="+mn-cs"/>
              </a:rPr>
              <a:t>®</a:t>
            </a:r>
            <a:r>
              <a:rPr kumimoji="0" lang="en-US" sz="1400" b="1" i="0" u="none" strike="noStrike" kern="1200" cap="none" spc="0" normalizeH="0" baseline="0" noProof="0" dirty="0">
                <a:ln>
                  <a:noFill/>
                </a:ln>
                <a:solidFill>
                  <a:srgbClr val="696969"/>
                </a:solidFill>
                <a:effectLst/>
                <a:uLnTx/>
                <a:uFillTx/>
                <a:latin typeface="Arial"/>
                <a:ea typeface="+mn-ea"/>
                <a:cs typeface="+mn-cs"/>
              </a:rPr>
              <a:t> Market</a:t>
            </a:r>
            <a:br>
              <a:rPr kumimoji="0" lang="en-US" sz="1400" b="1" i="0" u="none" strike="noStrike" kern="1200" cap="none" spc="0" normalizeH="0" baseline="0" noProof="0" dirty="0">
                <a:ln>
                  <a:noFill/>
                </a:ln>
                <a:solidFill>
                  <a:srgbClr val="696969"/>
                </a:solidFill>
                <a:effectLst/>
                <a:uLnTx/>
                <a:uFillTx/>
                <a:latin typeface="Arial"/>
                <a:ea typeface="+mn-ea"/>
                <a:cs typeface="+mn-cs"/>
              </a:rPr>
            </a:br>
            <a:r>
              <a:rPr kumimoji="0" lang="en-US" sz="1200" b="1" i="0" u="none" strike="noStrike" kern="1200" cap="none" spc="0" normalizeH="0" baseline="0" noProof="0" dirty="0">
                <a:ln>
                  <a:noFill/>
                </a:ln>
                <a:solidFill>
                  <a:srgbClr val="696969"/>
                </a:solidFill>
                <a:effectLst/>
                <a:uLnTx/>
                <a:uFillTx/>
                <a:latin typeface="Arial"/>
                <a:ea typeface="+mn-ea"/>
                <a:cs typeface="+mn-cs"/>
              </a:rPr>
              <a:t>(300+ Partner solutions)</a:t>
            </a:r>
          </a:p>
        </p:txBody>
      </p:sp>
      <p:sp>
        <p:nvSpPr>
          <p:cNvPr id="48" name="Rectangle 47"/>
          <p:cNvSpPr/>
          <p:nvPr/>
        </p:nvSpPr>
        <p:spPr>
          <a:xfrm>
            <a:off x="3990260" y="2675113"/>
            <a:ext cx="1384353" cy="253916"/>
          </a:xfrm>
          <a:prstGeom prst="rect">
            <a:avLst/>
          </a:prstGeom>
        </p:spPr>
        <p:txBody>
          <a:bodyPr wrap="none">
            <a:spAutoFit/>
          </a:bodyPr>
          <a:lstStyle/>
          <a:p>
            <a:pPr marL="172244" marR="0" lvl="1" indent="0" algn="l" defTabSz="257173" rtl="0" eaLnBrk="1" fontAlgn="auto" latinLnBrk="0" hangingPunct="1">
              <a:lnSpc>
                <a:spcPct val="100000"/>
              </a:lnSpc>
              <a:spcBef>
                <a:spcPts val="0"/>
              </a:spcBef>
              <a:spcAft>
                <a:spcPts val="226"/>
              </a:spcAft>
              <a:buClrTx/>
              <a:buSzTx/>
              <a:buFontTx/>
              <a:buNone/>
              <a:tabLst/>
              <a:defRPr/>
            </a:pPr>
            <a:r>
              <a:rPr kumimoji="0" lang="en-US" sz="1050" b="1" i="0" u="sng" strike="noStrike" kern="1200" cap="none" spc="0" normalizeH="0" baseline="0" noProof="0" dirty="0">
                <a:ln>
                  <a:noFill/>
                </a:ln>
                <a:solidFill>
                  <a:srgbClr val="0070C0"/>
                </a:solidFill>
                <a:effectLst/>
                <a:uLnTx/>
                <a:uFillTx/>
                <a:latin typeface="Arial"/>
                <a:ea typeface="+mn-ea"/>
                <a:cs typeface="+mn-cs"/>
              </a:rPr>
              <a:t>market.qlik.com</a:t>
            </a:r>
          </a:p>
        </p:txBody>
      </p:sp>
      <p:sp>
        <p:nvSpPr>
          <p:cNvPr id="51" name="Rectangle 50"/>
          <p:cNvSpPr/>
          <p:nvPr/>
        </p:nvSpPr>
        <p:spPr>
          <a:xfrm>
            <a:off x="6656064" y="2676385"/>
            <a:ext cx="2289417" cy="253916"/>
          </a:xfrm>
          <a:prstGeom prst="rect">
            <a:avLst/>
          </a:prstGeom>
        </p:spPr>
        <p:txBody>
          <a:bodyPr wrap="square">
            <a:spAutoFit/>
          </a:bodyPr>
          <a:lstStyle/>
          <a:p>
            <a:pPr marL="172244" marR="0" lvl="1" indent="0" algn="l" defTabSz="257173" rtl="0" eaLnBrk="1" fontAlgn="auto" latinLnBrk="0" hangingPunct="1">
              <a:lnSpc>
                <a:spcPct val="100000"/>
              </a:lnSpc>
              <a:spcBef>
                <a:spcPts val="0"/>
              </a:spcBef>
              <a:spcAft>
                <a:spcPts val="226"/>
              </a:spcAft>
              <a:buClrTx/>
              <a:buSzTx/>
              <a:buFontTx/>
              <a:buNone/>
              <a:tabLst/>
              <a:defRPr/>
            </a:pPr>
            <a:r>
              <a:rPr kumimoji="0" lang="en-US" sz="1050" b="1" i="0" u="sng" strike="noStrike" kern="1200" cap="none" spc="0" normalizeH="0" baseline="0" noProof="0" dirty="0">
                <a:ln>
                  <a:noFill/>
                </a:ln>
                <a:solidFill>
                  <a:srgbClr val="0070C0"/>
                </a:solidFill>
                <a:effectLst/>
                <a:uLnTx/>
                <a:uFillTx/>
                <a:latin typeface="Arial"/>
                <a:ea typeface="+mn-ea"/>
                <a:cs typeface="+mn-cs"/>
              </a:rPr>
              <a:t>community.qlik.com</a:t>
            </a:r>
          </a:p>
        </p:txBody>
      </p:sp>
      <p:sp>
        <p:nvSpPr>
          <p:cNvPr id="52" name="TextBox 51"/>
          <p:cNvSpPr txBox="1"/>
          <p:nvPr/>
        </p:nvSpPr>
        <p:spPr>
          <a:xfrm>
            <a:off x="6544225" y="996834"/>
            <a:ext cx="1718704" cy="434896"/>
          </a:xfrm>
          <a:prstGeom prst="rect">
            <a:avLst/>
          </a:prstGeom>
          <a:noFill/>
        </p:spPr>
        <p:txBody>
          <a:bodyPr wrap="square" lIns="34449" tIns="17225" rIns="34449" bIns="17225" rtlCol="0">
            <a:spAutoFit/>
          </a:bodyPr>
          <a:lstStyle/>
          <a:p>
            <a:pPr marL="0" marR="0" lvl="0" indent="0" algn="ctr" defTabSz="25717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696969"/>
                </a:solidFill>
                <a:effectLst/>
                <a:uLnTx/>
                <a:uFillTx/>
                <a:latin typeface="Arial"/>
                <a:ea typeface="+mn-ea"/>
                <a:cs typeface="+mn-cs"/>
              </a:rPr>
              <a:t>Qlik</a:t>
            </a:r>
            <a:r>
              <a:rPr kumimoji="0" lang="en-US" sz="1600" b="0" i="0" u="none" strike="noStrike" kern="1200" cap="none" spc="0" normalizeH="0" baseline="30000" noProof="0" dirty="0">
                <a:ln>
                  <a:noFill/>
                </a:ln>
                <a:solidFill>
                  <a:srgbClr val="565656"/>
                </a:solidFill>
                <a:effectLst/>
                <a:uLnTx/>
                <a:uFillTx/>
                <a:latin typeface="Arial"/>
                <a:ea typeface="+mn-ea"/>
                <a:cs typeface="+mn-cs"/>
              </a:rPr>
              <a:t>®</a:t>
            </a:r>
            <a:r>
              <a:rPr kumimoji="0" lang="en-US" sz="1400" b="1" i="0" u="none" strike="noStrike" kern="1200" cap="none" spc="0" normalizeH="0" baseline="0" noProof="0" dirty="0">
                <a:ln>
                  <a:noFill/>
                </a:ln>
                <a:solidFill>
                  <a:srgbClr val="696969"/>
                </a:solidFill>
                <a:effectLst/>
                <a:uLnTx/>
                <a:uFillTx/>
                <a:latin typeface="Arial"/>
                <a:ea typeface="+mn-ea"/>
                <a:cs typeface="+mn-cs"/>
              </a:rPr>
              <a:t> Community</a:t>
            </a:r>
          </a:p>
          <a:p>
            <a:pPr marL="0" marR="0" lvl="0" indent="0" algn="ctr" defTabSz="257173"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96969"/>
                </a:solidFill>
                <a:effectLst/>
                <a:uLnTx/>
                <a:uFillTx/>
                <a:latin typeface="Arial"/>
                <a:ea typeface="+mn-ea"/>
                <a:cs typeface="+mn-cs"/>
              </a:rPr>
              <a:t>(100k+ users)</a:t>
            </a:r>
          </a:p>
        </p:txBody>
      </p:sp>
      <p:sp>
        <p:nvSpPr>
          <p:cNvPr id="53" name="Rectangle 52"/>
          <p:cNvSpPr/>
          <p:nvPr/>
        </p:nvSpPr>
        <p:spPr>
          <a:xfrm>
            <a:off x="3842879" y="4800104"/>
            <a:ext cx="1389163" cy="253916"/>
          </a:xfrm>
          <a:prstGeom prst="rect">
            <a:avLst/>
          </a:prstGeom>
        </p:spPr>
        <p:txBody>
          <a:bodyPr wrap="none">
            <a:spAutoFit/>
          </a:bodyPr>
          <a:lstStyle/>
          <a:p>
            <a:pPr marL="172244" marR="0" lvl="1" indent="0" algn="l" defTabSz="257173" rtl="0" eaLnBrk="1" fontAlgn="auto" latinLnBrk="0" hangingPunct="1">
              <a:lnSpc>
                <a:spcPct val="100000"/>
              </a:lnSpc>
              <a:spcBef>
                <a:spcPts val="0"/>
              </a:spcBef>
              <a:spcAft>
                <a:spcPts val="226"/>
              </a:spcAft>
              <a:buClrTx/>
              <a:buSzTx/>
              <a:buFontTx/>
              <a:buNone/>
              <a:tabLst/>
              <a:defRPr/>
            </a:pPr>
            <a:r>
              <a:rPr kumimoji="0" lang="en-US" sz="1050" b="1" i="0" u="sng" strike="noStrike" kern="1200" cap="none" spc="0" normalizeH="0" baseline="0" noProof="0" dirty="0">
                <a:ln>
                  <a:noFill/>
                </a:ln>
                <a:solidFill>
                  <a:srgbClr val="0070C0"/>
                </a:solidFill>
                <a:effectLst/>
                <a:uLnTx/>
                <a:uFillTx/>
                <a:latin typeface="Arial"/>
                <a:ea typeface="+mn-ea"/>
                <a:cs typeface="+mn-cs"/>
              </a:rPr>
              <a:t>branch.qlik.com</a:t>
            </a:r>
            <a:endParaRPr kumimoji="0" lang="en-US" sz="1050" b="0" i="0" u="none" strike="noStrike" kern="1200" cap="none" spc="0" normalizeH="0" baseline="0" noProof="0" dirty="0">
              <a:ln>
                <a:noFill/>
              </a:ln>
              <a:solidFill>
                <a:srgbClr val="0070C0"/>
              </a:solidFill>
              <a:effectLst/>
              <a:uLnTx/>
              <a:uFillTx/>
              <a:latin typeface="Arial"/>
              <a:ea typeface="+mn-ea"/>
              <a:cs typeface="+mn-cs"/>
            </a:endParaRPr>
          </a:p>
        </p:txBody>
      </p:sp>
      <p:sp>
        <p:nvSpPr>
          <p:cNvPr id="60" name="TextBox 59"/>
          <p:cNvSpPr txBox="1"/>
          <p:nvPr/>
        </p:nvSpPr>
        <p:spPr>
          <a:xfrm>
            <a:off x="791055" y="990526"/>
            <a:ext cx="2289155" cy="434896"/>
          </a:xfrm>
          <a:prstGeom prst="rect">
            <a:avLst/>
          </a:prstGeom>
          <a:noFill/>
        </p:spPr>
        <p:txBody>
          <a:bodyPr wrap="square" lIns="34449" tIns="17225" rIns="34449" bIns="17225" rtlCol="0">
            <a:spAutoFit/>
          </a:bodyPr>
          <a:lstStyle/>
          <a:p>
            <a:pPr marL="0" marR="0" lvl="0" indent="0" algn="ctr" defTabSz="25717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696969"/>
                </a:solidFill>
                <a:effectLst/>
                <a:uLnTx/>
                <a:uFillTx/>
                <a:latin typeface="Arial"/>
                <a:ea typeface="+mn-ea"/>
                <a:cs typeface="+mn-cs"/>
              </a:rPr>
              <a:t>Qlik Demos Site </a:t>
            </a:r>
          </a:p>
          <a:p>
            <a:pPr marL="0" marR="0" lvl="0" indent="0" algn="ctr" defTabSz="257173"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96969"/>
                </a:solidFill>
                <a:effectLst/>
                <a:uLnTx/>
                <a:uFillTx/>
                <a:latin typeface="Arial"/>
                <a:ea typeface="+mn-ea"/>
                <a:cs typeface="+mn-cs"/>
              </a:rPr>
              <a:t>(160+ apps)</a:t>
            </a:r>
          </a:p>
        </p:txBody>
      </p:sp>
      <p:sp>
        <p:nvSpPr>
          <p:cNvPr id="62" name="Rectangle 61"/>
          <p:cNvSpPr/>
          <p:nvPr/>
        </p:nvSpPr>
        <p:spPr>
          <a:xfrm>
            <a:off x="1167936" y="2681236"/>
            <a:ext cx="1642671" cy="253916"/>
          </a:xfrm>
          <a:prstGeom prst="rect">
            <a:avLst/>
          </a:prstGeom>
        </p:spPr>
        <p:txBody>
          <a:bodyPr wrap="square">
            <a:spAutoFit/>
          </a:bodyPr>
          <a:lstStyle/>
          <a:p>
            <a:pPr marL="172244" marR="0" lvl="1" indent="0" algn="l" defTabSz="257173" rtl="0" eaLnBrk="1" fontAlgn="auto" latinLnBrk="0" hangingPunct="1">
              <a:lnSpc>
                <a:spcPct val="100000"/>
              </a:lnSpc>
              <a:spcBef>
                <a:spcPts val="0"/>
              </a:spcBef>
              <a:spcAft>
                <a:spcPts val="226"/>
              </a:spcAft>
              <a:buClrTx/>
              <a:buSzTx/>
              <a:buFontTx/>
              <a:buNone/>
              <a:tabLst/>
              <a:defRPr/>
            </a:pPr>
            <a:r>
              <a:rPr kumimoji="0" lang="en-US" sz="1050" b="1" i="0" u="sng" strike="noStrike" kern="1200" cap="none" spc="0" normalizeH="0" baseline="0" noProof="0" dirty="0">
                <a:ln>
                  <a:noFill/>
                </a:ln>
                <a:solidFill>
                  <a:srgbClr val="0070C0"/>
                </a:solidFill>
                <a:effectLst/>
                <a:uLnTx/>
                <a:uFillTx/>
                <a:latin typeface="Arial"/>
                <a:ea typeface="+mn-ea"/>
                <a:cs typeface="+mn-cs"/>
              </a:rPr>
              <a:t>demos.qlik.com</a:t>
            </a:r>
            <a:r>
              <a:rPr kumimoji="0" lang="en-US" sz="1050" b="1" i="0" u="none" strike="noStrike" kern="1200" cap="none" spc="0" normalizeH="0" baseline="0" noProof="0" dirty="0">
                <a:ln>
                  <a:noFill/>
                </a:ln>
                <a:solidFill>
                  <a:srgbClr val="363636"/>
                </a:solidFill>
                <a:effectLst/>
                <a:uLnTx/>
                <a:uFillTx/>
                <a:latin typeface="Arial"/>
                <a:ea typeface="+mn-ea"/>
                <a:cs typeface="+mn-cs"/>
              </a:rPr>
              <a:t> </a:t>
            </a:r>
          </a:p>
        </p:txBody>
      </p:sp>
      <p:sp>
        <p:nvSpPr>
          <p:cNvPr id="36" name="TextBox 35"/>
          <p:cNvSpPr txBox="1"/>
          <p:nvPr/>
        </p:nvSpPr>
        <p:spPr>
          <a:xfrm>
            <a:off x="6347938" y="3089285"/>
            <a:ext cx="2637662" cy="434896"/>
          </a:xfrm>
          <a:prstGeom prst="rect">
            <a:avLst/>
          </a:prstGeom>
          <a:noFill/>
        </p:spPr>
        <p:txBody>
          <a:bodyPr wrap="square" lIns="34449" tIns="17225" rIns="34449" bIns="17225" rtlCol="0">
            <a:spAutoFit/>
          </a:bodyPr>
          <a:lstStyle/>
          <a:p>
            <a:pPr marL="0" marR="0" lvl="0" indent="0" algn="ctr" defTabSz="257173" rtl="0" eaLnBrk="1" fontAlgn="auto" latinLnBrk="0" hangingPunct="1">
              <a:lnSpc>
                <a:spcPct val="100000"/>
              </a:lnSpc>
              <a:spcBef>
                <a:spcPts val="0"/>
              </a:spcBef>
              <a:spcAft>
                <a:spcPts val="226"/>
              </a:spcAft>
              <a:buClrTx/>
              <a:buSzTx/>
              <a:buFontTx/>
              <a:buNone/>
              <a:tabLst/>
              <a:defRPr/>
            </a:pPr>
            <a:r>
              <a:rPr kumimoji="0" lang="en-US" sz="1400" b="1" i="0" u="none" strike="noStrike" kern="1200" cap="none" spc="0" normalizeH="0" baseline="0" noProof="0" dirty="0">
                <a:ln>
                  <a:noFill/>
                </a:ln>
                <a:solidFill>
                  <a:srgbClr val="696969"/>
                </a:solidFill>
                <a:effectLst/>
                <a:uLnTx/>
                <a:uFillTx/>
                <a:latin typeface="Arial"/>
                <a:ea typeface="+mn-ea"/>
                <a:cs typeface="+mn-cs"/>
              </a:rPr>
              <a:t>Qlik</a:t>
            </a:r>
            <a:r>
              <a:rPr kumimoji="0" lang="en-US" sz="1600" b="0" i="0" u="none" strike="noStrike" kern="1200" cap="none" spc="0" normalizeH="0" baseline="30000" noProof="0" dirty="0">
                <a:ln>
                  <a:noFill/>
                </a:ln>
                <a:solidFill>
                  <a:srgbClr val="565656"/>
                </a:solidFill>
                <a:effectLst/>
                <a:uLnTx/>
                <a:uFillTx/>
                <a:latin typeface="Arial"/>
                <a:ea typeface="+mn-ea"/>
                <a:cs typeface="+mn-cs"/>
              </a:rPr>
              <a:t>®</a:t>
            </a:r>
            <a:r>
              <a:rPr kumimoji="0" lang="en-US" sz="1400" b="1" i="0" u="none" strike="noStrike" kern="1200" cap="none" spc="0" normalizeH="0" baseline="0" noProof="0" dirty="0">
                <a:ln>
                  <a:noFill/>
                </a:ln>
                <a:solidFill>
                  <a:srgbClr val="696969"/>
                </a:solidFill>
                <a:effectLst/>
                <a:uLnTx/>
                <a:uFillTx/>
                <a:latin typeface="Arial"/>
                <a:ea typeface="+mn-ea"/>
                <a:cs typeface="+mn-cs"/>
              </a:rPr>
              <a:t> Playground</a:t>
            </a:r>
            <a:br>
              <a:rPr kumimoji="0" lang="en-US" sz="1400" b="1" i="0" u="none" strike="noStrike" kern="1200" cap="none" spc="0" normalizeH="0" baseline="0" noProof="0" dirty="0">
                <a:ln>
                  <a:noFill/>
                </a:ln>
                <a:solidFill>
                  <a:srgbClr val="696969"/>
                </a:solidFill>
                <a:effectLst/>
                <a:uLnTx/>
                <a:uFillTx/>
                <a:latin typeface="Arial"/>
                <a:ea typeface="+mn-ea"/>
                <a:cs typeface="+mn-cs"/>
              </a:rPr>
            </a:br>
            <a:r>
              <a:rPr kumimoji="0" lang="en-US" sz="1200" b="1" i="0" u="none" strike="noStrike" kern="1200" cap="none" spc="0" normalizeH="0" baseline="0" noProof="0" dirty="0">
                <a:ln>
                  <a:noFill/>
                </a:ln>
                <a:solidFill>
                  <a:srgbClr val="696969"/>
                </a:solidFill>
                <a:effectLst/>
                <a:uLnTx/>
                <a:uFillTx/>
                <a:latin typeface="Arial"/>
                <a:ea typeface="+mn-ea"/>
                <a:cs typeface="+mn-cs"/>
              </a:rPr>
              <a:t>(7000+ developer sessions / mo)</a:t>
            </a:r>
          </a:p>
        </p:txBody>
      </p:sp>
      <p:sp>
        <p:nvSpPr>
          <p:cNvPr id="37" name="Rectangle 36"/>
          <p:cNvSpPr/>
          <p:nvPr/>
        </p:nvSpPr>
        <p:spPr>
          <a:xfrm>
            <a:off x="6689885" y="4785358"/>
            <a:ext cx="1679306" cy="253916"/>
          </a:xfrm>
          <a:prstGeom prst="rect">
            <a:avLst/>
          </a:prstGeom>
        </p:spPr>
        <p:txBody>
          <a:bodyPr wrap="none">
            <a:spAutoFit/>
          </a:bodyPr>
          <a:lstStyle/>
          <a:p>
            <a:pPr marL="172244" marR="0" lvl="1" indent="0" algn="l" defTabSz="257173" rtl="0" eaLnBrk="1" fontAlgn="auto" latinLnBrk="0" hangingPunct="1">
              <a:lnSpc>
                <a:spcPct val="100000"/>
              </a:lnSpc>
              <a:spcBef>
                <a:spcPts val="0"/>
              </a:spcBef>
              <a:spcAft>
                <a:spcPts val="226"/>
              </a:spcAft>
              <a:buClrTx/>
              <a:buSzTx/>
              <a:buFontTx/>
              <a:buNone/>
              <a:tabLst/>
              <a:defRPr/>
            </a:pPr>
            <a:r>
              <a:rPr kumimoji="0" lang="en-US" sz="1050" b="1" i="0" u="sng" strike="noStrike" kern="1200" cap="none" spc="0" normalizeH="0" baseline="0" noProof="0" dirty="0">
                <a:ln>
                  <a:noFill/>
                </a:ln>
                <a:solidFill>
                  <a:srgbClr val="0070C0"/>
                </a:solidFill>
                <a:effectLst/>
                <a:uLnTx/>
                <a:uFillTx/>
                <a:latin typeface="Arial"/>
                <a:ea typeface="+mn-ea"/>
                <a:cs typeface="+mn-cs"/>
              </a:rPr>
              <a:t>Playground.qlik.com</a:t>
            </a:r>
            <a:endParaRPr kumimoji="0" lang="en-US" sz="1050" b="0" i="0" u="none" strike="noStrike" kern="1200" cap="none" spc="0" normalizeH="0" baseline="0" noProof="0" dirty="0">
              <a:ln>
                <a:noFill/>
              </a:ln>
              <a:solidFill>
                <a:srgbClr val="0070C0"/>
              </a:solidFill>
              <a:effectLst/>
              <a:uLnTx/>
              <a:uFillTx/>
              <a:latin typeface="Arial"/>
              <a:ea typeface="+mn-ea"/>
              <a:cs typeface="+mn-cs"/>
            </a:endParaRPr>
          </a:p>
        </p:txBody>
      </p:sp>
      <p:sp>
        <p:nvSpPr>
          <p:cNvPr id="29" name="TextBox 28"/>
          <p:cNvSpPr txBox="1"/>
          <p:nvPr/>
        </p:nvSpPr>
        <p:spPr>
          <a:xfrm>
            <a:off x="669937" y="3104031"/>
            <a:ext cx="2572005" cy="434896"/>
          </a:xfrm>
          <a:prstGeom prst="rect">
            <a:avLst/>
          </a:prstGeom>
          <a:noFill/>
        </p:spPr>
        <p:txBody>
          <a:bodyPr wrap="square" lIns="34449" tIns="17225" rIns="34449" bIns="17225" rtlCol="0">
            <a:spAutoFit/>
          </a:bodyPr>
          <a:lstStyle/>
          <a:p>
            <a:pPr marL="0" marR="0" lvl="0" indent="0" algn="ctr" defTabSz="257173" rtl="0" eaLnBrk="1" fontAlgn="auto" latinLnBrk="0" hangingPunct="1">
              <a:lnSpc>
                <a:spcPct val="100000"/>
              </a:lnSpc>
              <a:spcBef>
                <a:spcPts val="0"/>
              </a:spcBef>
              <a:spcAft>
                <a:spcPts val="226"/>
              </a:spcAft>
              <a:buClrTx/>
              <a:buSzTx/>
              <a:buFontTx/>
              <a:buNone/>
              <a:tabLst/>
              <a:defRPr/>
            </a:pPr>
            <a:r>
              <a:rPr kumimoji="0" lang="en-US" sz="1400" b="1" i="0" u="none" strike="noStrike" kern="1200" cap="none" spc="0" normalizeH="0" baseline="0" noProof="0" dirty="0">
                <a:ln>
                  <a:noFill/>
                </a:ln>
                <a:solidFill>
                  <a:srgbClr val="696969"/>
                </a:solidFill>
                <a:effectLst/>
                <a:uLnTx/>
                <a:uFillTx/>
                <a:latin typeface="Arial"/>
                <a:ea typeface="+mn-ea"/>
                <a:cs typeface="+mn-cs"/>
              </a:rPr>
              <a:t>Qlik</a:t>
            </a:r>
            <a:r>
              <a:rPr kumimoji="0" lang="en-US" sz="1600" b="0" i="0" u="none" strike="noStrike" kern="1200" cap="none" spc="0" normalizeH="0" baseline="30000" noProof="0" dirty="0">
                <a:ln>
                  <a:noFill/>
                </a:ln>
                <a:solidFill>
                  <a:srgbClr val="565656"/>
                </a:solidFill>
                <a:effectLst/>
                <a:uLnTx/>
                <a:uFillTx/>
                <a:latin typeface="Arial"/>
                <a:ea typeface="+mn-ea"/>
                <a:cs typeface="+mn-cs"/>
              </a:rPr>
              <a:t>®</a:t>
            </a:r>
            <a:r>
              <a:rPr kumimoji="0" lang="en-US" sz="1400" b="1" i="0" u="none" strike="noStrike" kern="1200" cap="none" spc="0" normalizeH="0" baseline="0" noProof="0" dirty="0">
                <a:ln>
                  <a:noFill/>
                </a:ln>
                <a:solidFill>
                  <a:srgbClr val="696969"/>
                </a:solidFill>
                <a:effectLst/>
                <a:uLnTx/>
                <a:uFillTx/>
                <a:latin typeface="Arial"/>
                <a:ea typeface="+mn-ea"/>
                <a:cs typeface="+mn-cs"/>
              </a:rPr>
              <a:t> Sense Cloud</a:t>
            </a:r>
            <a:br>
              <a:rPr kumimoji="0" lang="en-US" sz="1400" b="1" i="0" u="none" strike="noStrike" kern="1200" cap="none" spc="0" normalizeH="0" baseline="0" noProof="0" dirty="0">
                <a:ln>
                  <a:noFill/>
                </a:ln>
                <a:solidFill>
                  <a:srgbClr val="696969"/>
                </a:solidFill>
                <a:effectLst/>
                <a:uLnTx/>
                <a:uFillTx/>
                <a:latin typeface="Arial"/>
                <a:ea typeface="+mn-ea"/>
                <a:cs typeface="+mn-cs"/>
              </a:rPr>
            </a:br>
            <a:r>
              <a:rPr kumimoji="0" lang="en-US" sz="1200" b="1" i="0" u="none" strike="noStrike" kern="1200" cap="none" spc="0" normalizeH="0" baseline="0" noProof="0" dirty="0">
                <a:ln>
                  <a:noFill/>
                </a:ln>
                <a:solidFill>
                  <a:srgbClr val="696969"/>
                </a:solidFill>
                <a:effectLst/>
                <a:uLnTx/>
                <a:uFillTx/>
                <a:latin typeface="Arial"/>
                <a:ea typeface="+mn-ea"/>
                <a:cs typeface="+mn-cs"/>
              </a:rPr>
              <a:t>(15+ sample apps – more coming)</a:t>
            </a:r>
          </a:p>
        </p:txBody>
      </p:sp>
      <p:sp>
        <p:nvSpPr>
          <p:cNvPr id="30" name="Rectangle 29"/>
          <p:cNvSpPr/>
          <p:nvPr/>
        </p:nvSpPr>
        <p:spPr>
          <a:xfrm>
            <a:off x="1231813" y="4800104"/>
            <a:ext cx="1260923" cy="253916"/>
          </a:xfrm>
          <a:prstGeom prst="rect">
            <a:avLst/>
          </a:prstGeom>
        </p:spPr>
        <p:txBody>
          <a:bodyPr wrap="none">
            <a:spAutoFit/>
          </a:bodyPr>
          <a:lstStyle/>
          <a:p>
            <a:pPr marL="172244" marR="0" lvl="1" indent="0" algn="l" defTabSz="257173" rtl="0" eaLnBrk="1" fontAlgn="auto" latinLnBrk="0" hangingPunct="1">
              <a:lnSpc>
                <a:spcPct val="100000"/>
              </a:lnSpc>
              <a:spcBef>
                <a:spcPts val="0"/>
              </a:spcBef>
              <a:spcAft>
                <a:spcPts val="226"/>
              </a:spcAft>
              <a:buClrTx/>
              <a:buSzTx/>
              <a:buFontTx/>
              <a:buNone/>
              <a:tabLst/>
              <a:defRPr/>
            </a:pPr>
            <a:r>
              <a:rPr kumimoji="0" lang="en-US" sz="1050" b="1" i="0" u="sng" strike="noStrike" kern="1200" cap="none" spc="0" normalizeH="0" baseline="0" noProof="0" dirty="0">
                <a:ln>
                  <a:noFill/>
                </a:ln>
                <a:solidFill>
                  <a:srgbClr val="0070C0"/>
                </a:solidFill>
                <a:effectLst/>
                <a:uLnTx/>
                <a:uFillTx/>
                <a:latin typeface="Arial"/>
                <a:ea typeface="+mn-ea"/>
                <a:cs typeface="+mn-cs"/>
              </a:rPr>
              <a:t>qlikcloud.com</a:t>
            </a:r>
            <a:endParaRPr kumimoji="0" lang="en-US" sz="1050" b="0" i="0" u="none" strike="noStrike" kern="1200" cap="none" spc="0" normalizeH="0" baseline="0" noProof="0" dirty="0">
              <a:ln>
                <a:noFill/>
              </a:ln>
              <a:solidFill>
                <a:srgbClr val="0070C0"/>
              </a:solidFill>
              <a:effectLst/>
              <a:uLnTx/>
              <a:uFillTx/>
              <a:latin typeface="Arial"/>
              <a:ea typeface="+mn-ea"/>
              <a:cs typeface="+mn-cs"/>
            </a:endParaRPr>
          </a:p>
        </p:txBody>
      </p:sp>
      <p:pic>
        <p:nvPicPr>
          <p:cNvPr id="7" name="Picture 6"/>
          <p:cNvPicPr>
            <a:picLocks noChangeAspect="1"/>
          </p:cNvPicPr>
          <p:nvPr/>
        </p:nvPicPr>
        <p:blipFill>
          <a:blip r:embed="rId3"/>
          <a:stretch>
            <a:fillRect/>
          </a:stretch>
        </p:blipFill>
        <p:spPr>
          <a:xfrm>
            <a:off x="6465182" y="3535167"/>
            <a:ext cx="2210818" cy="1277107"/>
          </a:xfrm>
          <a:prstGeom prst="rect">
            <a:avLst/>
          </a:prstGeom>
          <a:ln w="19050">
            <a:solidFill>
              <a:schemeClr val="bg1">
                <a:lumMod val="65000"/>
              </a:schemeClr>
            </a:solidFill>
          </a:ln>
        </p:spPr>
      </p:pic>
      <p:pic>
        <p:nvPicPr>
          <p:cNvPr id="10" name="Picture 9"/>
          <p:cNvPicPr>
            <a:picLocks noChangeAspect="1"/>
          </p:cNvPicPr>
          <p:nvPr/>
        </p:nvPicPr>
        <p:blipFill>
          <a:blip r:embed="rId4"/>
          <a:stretch>
            <a:fillRect/>
          </a:stretch>
        </p:blipFill>
        <p:spPr>
          <a:xfrm>
            <a:off x="3748769" y="3538904"/>
            <a:ext cx="2096858" cy="1273370"/>
          </a:xfrm>
          <a:prstGeom prst="rect">
            <a:avLst/>
          </a:prstGeom>
          <a:ln w="19050">
            <a:solidFill>
              <a:schemeClr val="bg1">
                <a:lumMod val="65000"/>
              </a:schemeClr>
            </a:solidFill>
          </a:ln>
        </p:spPr>
      </p:pic>
      <p:pic>
        <p:nvPicPr>
          <p:cNvPr id="13" name="Picture 12"/>
          <p:cNvPicPr>
            <a:picLocks noChangeAspect="1"/>
          </p:cNvPicPr>
          <p:nvPr/>
        </p:nvPicPr>
        <p:blipFill>
          <a:blip r:embed="rId5"/>
          <a:stretch>
            <a:fillRect/>
          </a:stretch>
        </p:blipFill>
        <p:spPr>
          <a:xfrm>
            <a:off x="933070" y="3559285"/>
            <a:ext cx="2093369" cy="1282351"/>
          </a:xfrm>
          <a:prstGeom prst="rect">
            <a:avLst/>
          </a:prstGeom>
          <a:ln w="19050">
            <a:solidFill>
              <a:schemeClr val="bg1">
                <a:lumMod val="65000"/>
              </a:schemeClr>
            </a:solidFill>
          </a:ln>
        </p:spPr>
      </p:pic>
      <p:pic>
        <p:nvPicPr>
          <p:cNvPr id="15" name="Picture 14"/>
          <p:cNvPicPr>
            <a:picLocks noChangeAspect="1"/>
          </p:cNvPicPr>
          <p:nvPr/>
        </p:nvPicPr>
        <p:blipFill>
          <a:blip r:embed="rId6"/>
          <a:stretch>
            <a:fillRect/>
          </a:stretch>
        </p:blipFill>
        <p:spPr>
          <a:xfrm>
            <a:off x="892083" y="1425422"/>
            <a:ext cx="2148017" cy="1290641"/>
          </a:xfrm>
          <a:prstGeom prst="rect">
            <a:avLst/>
          </a:prstGeom>
          <a:ln w="19050">
            <a:solidFill>
              <a:schemeClr val="bg1">
                <a:lumMod val="65000"/>
              </a:schemeClr>
            </a:solidFill>
          </a:ln>
        </p:spPr>
      </p:pic>
      <p:pic>
        <p:nvPicPr>
          <p:cNvPr id="16" name="Picture 15"/>
          <p:cNvPicPr>
            <a:picLocks noChangeAspect="1"/>
          </p:cNvPicPr>
          <p:nvPr/>
        </p:nvPicPr>
        <p:blipFill>
          <a:blip r:embed="rId7"/>
          <a:stretch>
            <a:fillRect/>
          </a:stretch>
        </p:blipFill>
        <p:spPr>
          <a:xfrm>
            <a:off x="3707175" y="1434701"/>
            <a:ext cx="2163943" cy="1264273"/>
          </a:xfrm>
          <a:prstGeom prst="rect">
            <a:avLst/>
          </a:prstGeom>
          <a:ln w="19050">
            <a:solidFill>
              <a:schemeClr val="bg1">
                <a:lumMod val="65000"/>
              </a:schemeClr>
            </a:solidFill>
          </a:ln>
        </p:spPr>
      </p:pic>
      <p:pic>
        <p:nvPicPr>
          <p:cNvPr id="17" name="Picture 16"/>
          <p:cNvPicPr>
            <a:picLocks noChangeAspect="1"/>
          </p:cNvPicPr>
          <p:nvPr/>
        </p:nvPicPr>
        <p:blipFill>
          <a:blip r:embed="rId8"/>
          <a:stretch>
            <a:fillRect/>
          </a:stretch>
        </p:blipFill>
        <p:spPr>
          <a:xfrm>
            <a:off x="6523793" y="1432588"/>
            <a:ext cx="2045604" cy="1276275"/>
          </a:xfrm>
          <a:prstGeom prst="rect">
            <a:avLst/>
          </a:prstGeom>
          <a:ln w="19050">
            <a:solidFill>
              <a:schemeClr val="bg1">
                <a:lumMod val="65000"/>
              </a:schemeClr>
            </a:solidFill>
          </a:ln>
        </p:spPr>
      </p:pic>
    </p:spTree>
    <p:extLst>
      <p:ext uri="{BB962C8B-B14F-4D97-AF65-F5344CB8AC3E}">
        <p14:creationId xmlns:p14="http://schemas.microsoft.com/office/powerpoint/2010/main" val="2020442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Effect>
                      <a14:saturation sat="66000"/>
                    </a14:imgEffect>
                  </a14:imgLayer>
                </a14:imgProps>
              </a:ex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Title 3"/>
          <p:cNvSpPr>
            <a:spLocks noGrp="1"/>
          </p:cNvSpPr>
          <p:nvPr>
            <p:ph type="title" idx="4294967295"/>
          </p:nvPr>
        </p:nvSpPr>
        <p:spPr>
          <a:xfrm>
            <a:off x="0" y="254000"/>
            <a:ext cx="9144000" cy="554038"/>
          </a:xfrm>
          <a:prstGeom prst="rect">
            <a:avLst/>
          </a:prstGeom>
        </p:spPr>
        <p:txBody>
          <a:bodyPr anchor="ctr" anchorCtr="0"/>
          <a:lstStyle/>
          <a:p>
            <a:r>
              <a:rPr lang="en-US" sz="2800" dirty="0">
                <a:solidFill>
                  <a:schemeClr val="bg1"/>
                </a:solidFill>
              </a:rPr>
              <a:t>Changing Landscape</a:t>
            </a:r>
          </a:p>
        </p:txBody>
      </p:sp>
      <p:sp>
        <p:nvSpPr>
          <p:cNvPr id="12" name="Rectangle 11"/>
          <p:cNvSpPr/>
          <p:nvPr/>
        </p:nvSpPr>
        <p:spPr>
          <a:xfrm>
            <a:off x="5546123" y="1347077"/>
            <a:ext cx="2625213" cy="147732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CLOUD</a:t>
            </a:r>
            <a:br>
              <a:rPr kumimoji="0" lang="en-GB" sz="1800" b="0" i="0" u="none" strike="noStrike" kern="1200" cap="none" spc="0" normalizeH="0" baseline="0" noProof="0" dirty="0">
                <a:ln>
                  <a:noFill/>
                </a:ln>
                <a:solidFill>
                  <a:srgbClr val="FFFFFF"/>
                </a:solidFill>
                <a:effectLst/>
                <a:uLnTx/>
                <a:uFillTx/>
                <a:latin typeface="Arial"/>
                <a:ea typeface="+mn-ea"/>
                <a:cs typeface="+mn-cs"/>
              </a:rPr>
            </a:br>
            <a:r>
              <a:rPr kumimoji="0" lang="en-GB" sz="1800" b="0" i="0" u="none" strike="noStrike" kern="1200" cap="none" spc="0" normalizeH="0" baseline="0" noProof="0" dirty="0">
                <a:ln>
                  <a:noFill/>
                </a:ln>
                <a:solidFill>
                  <a:srgbClr val="FFFFFF"/>
                </a:solidFill>
                <a:effectLst/>
                <a:uLnTx/>
                <a:uFillTx/>
                <a:latin typeface="Arial"/>
                <a:ea typeface="+mn-ea"/>
                <a:cs typeface="+mn-cs"/>
              </a:rPr>
              <a:t>Explosion and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a:ea typeface="+mn-ea"/>
                <a:cs typeface="+mn-cs"/>
              </a:rPr>
              <a:t>fragmentation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data</a:t>
            </a:r>
            <a:r>
              <a:rPr kumimoji="0" lang="en-GB" sz="1800" b="0" i="0" u="none" strike="noStrike" kern="1200" cap="none" spc="0" normalizeH="0" baseline="0" noProof="0" dirty="0">
                <a:ln>
                  <a:noFill/>
                </a:ln>
                <a:solidFill>
                  <a:srgbClr val="FFFFFF"/>
                </a:solidFill>
                <a:effectLst/>
                <a:uLnTx/>
                <a:uFillTx/>
                <a:latin typeface="Arial"/>
                <a:ea typeface="+mn-ea"/>
                <a:cs typeface="+mn-cs"/>
              </a:rPr>
              <a:t> and content drives new data centers</a:t>
            </a:r>
          </a:p>
        </p:txBody>
      </p:sp>
      <p:sp>
        <p:nvSpPr>
          <p:cNvPr id="17" name="Rectangle 16"/>
          <p:cNvSpPr/>
          <p:nvPr/>
        </p:nvSpPr>
        <p:spPr>
          <a:xfrm>
            <a:off x="5366307" y="3401703"/>
            <a:ext cx="2984845" cy="9233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COMPUTING/COGNITIVE</a:t>
            </a:r>
            <a:br>
              <a:rPr kumimoji="0" lang="en-GB" sz="1800" b="0" i="0" u="none" strike="noStrike" kern="1200" cap="none" spc="0" normalizeH="0" baseline="0" noProof="0" dirty="0">
                <a:ln>
                  <a:noFill/>
                </a:ln>
                <a:solidFill>
                  <a:srgbClr val="FFFFFF"/>
                </a:solidFill>
                <a:effectLst/>
                <a:uLnTx/>
                <a:uFillTx/>
                <a:latin typeface="Arial"/>
                <a:ea typeface="+mn-ea"/>
                <a:cs typeface="+mn-cs"/>
              </a:rPr>
            </a:br>
            <a:r>
              <a:rPr kumimoji="0" lang="en-GB" sz="1800" b="0" i="0" u="none" strike="noStrike" kern="1200" cap="none" spc="0" normalizeH="0" baseline="0" noProof="0" dirty="0">
                <a:ln>
                  <a:noFill/>
                </a:ln>
                <a:solidFill>
                  <a:srgbClr val="FFFFFF"/>
                </a:solidFill>
                <a:effectLst/>
                <a:uLnTx/>
                <a:uFillTx/>
                <a:latin typeface="Arial"/>
                <a:ea typeface="+mn-ea"/>
                <a:cs typeface="+mn-cs"/>
              </a:rPr>
              <a:t>An explosion in </a:t>
            </a:r>
            <a:r>
              <a:rPr kumimoji="0" lang="en-GB" sz="1800" b="1" i="0" u="none" strike="noStrike" kern="1200" cap="none" spc="0" normalizeH="0" baseline="0" noProof="0" dirty="0">
                <a:ln>
                  <a:noFill/>
                </a:ln>
                <a:solidFill>
                  <a:srgbClr val="FFFFFF"/>
                </a:solidFill>
                <a:effectLst/>
                <a:uLnTx/>
                <a:uFillTx/>
                <a:latin typeface="Arial"/>
                <a:ea typeface="+mn-ea"/>
                <a:cs typeface="+mn-cs"/>
              </a:rPr>
              <a:t>computing</a:t>
            </a:r>
            <a:r>
              <a:rPr kumimoji="0" lang="en-GB" sz="1800" b="0" i="0" u="none" strike="noStrike" kern="1200" cap="none" spc="0" normalizeH="0" baseline="0" noProof="0" dirty="0">
                <a:ln>
                  <a:noFill/>
                </a:ln>
                <a:solidFill>
                  <a:srgbClr val="FFFFFF"/>
                </a:solidFill>
                <a:effectLst/>
                <a:uLnTx/>
                <a:uFillTx/>
                <a:latin typeface="Arial"/>
                <a:ea typeface="+mn-ea"/>
                <a:cs typeface="+mn-cs"/>
              </a:rPr>
              <a:t>  and analytic power</a:t>
            </a:r>
          </a:p>
        </p:txBody>
      </p:sp>
      <p:sp>
        <p:nvSpPr>
          <p:cNvPr id="19" name="Rectangle 18"/>
          <p:cNvSpPr/>
          <p:nvPr/>
        </p:nvSpPr>
        <p:spPr>
          <a:xfrm>
            <a:off x="941338" y="3401703"/>
            <a:ext cx="2693050" cy="147732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COMMODITIZATION/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CONSUMERIZATION/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CUSTOMIZATION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a:ea typeface="+mn-ea"/>
                <a:cs typeface="+mn-cs"/>
              </a:rPr>
              <a:t>The rise of data literacy and information activism</a:t>
            </a:r>
          </a:p>
        </p:txBody>
      </p:sp>
      <p:sp>
        <p:nvSpPr>
          <p:cNvPr id="20" name="Rectangle 19"/>
          <p:cNvSpPr/>
          <p:nvPr/>
        </p:nvSpPr>
        <p:spPr>
          <a:xfrm>
            <a:off x="928797" y="1347077"/>
            <a:ext cx="2718132" cy="147732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CONSOLIDATION</a:t>
            </a:r>
            <a:br>
              <a:rPr kumimoji="0" lang="en-GB" sz="1800" b="0" i="0" u="none" strike="noStrike" kern="1200" cap="none" spc="0" normalizeH="0" baseline="0" noProof="0" dirty="0">
                <a:ln>
                  <a:noFill/>
                </a:ln>
                <a:solidFill>
                  <a:srgbClr val="FFFFFF"/>
                </a:solidFill>
                <a:effectLst/>
                <a:uLnTx/>
                <a:uFillTx/>
                <a:latin typeface="Arial"/>
                <a:ea typeface="+mn-ea"/>
                <a:cs typeface="+mn-cs"/>
              </a:rPr>
            </a:br>
            <a:r>
              <a:rPr kumimoji="0" lang="en-GB" sz="1800" b="0" i="0" u="none" strike="noStrike" kern="1200" cap="none" spc="0" normalizeH="0" baseline="0" noProof="0" dirty="0">
                <a:ln>
                  <a:noFill/>
                </a:ln>
                <a:solidFill>
                  <a:srgbClr val="FFFFFF"/>
                </a:solidFill>
                <a:effectLst/>
                <a:uLnTx/>
                <a:uFillTx/>
                <a:latin typeface="Arial"/>
                <a:ea typeface="+mn-ea"/>
                <a:cs typeface="+mn-cs"/>
              </a:rPr>
              <a:t>Fragmentation of supply harmonized around open platforms and ecosystems</a:t>
            </a:r>
          </a:p>
        </p:txBody>
      </p:sp>
    </p:spTree>
    <p:extLst>
      <p:ext uri="{BB962C8B-B14F-4D97-AF65-F5344CB8AC3E}">
        <p14:creationId xmlns:p14="http://schemas.microsoft.com/office/powerpoint/2010/main" val="186182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6" presetClass="entr" presetSubtype="3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ircle(out)">
                                      <p:cBhvr>
                                        <p:cTn id="7" dur="2000"/>
                                        <p:tgtEl>
                                          <p:spTgt spid="25"/>
                                        </p:tgtEl>
                                      </p:cBhvr>
                                    </p:animEffect>
                                  </p:childTnLst>
                                </p:cTn>
                              </p:par>
                            </p:childTnLst>
                          </p:cTn>
                        </p:par>
                        <p:par>
                          <p:cTn id="8" fill="hold">
                            <p:stCondLst>
                              <p:cond delay="3000"/>
                            </p:stCondLst>
                            <p:childTnLst>
                              <p:par>
                                <p:cTn id="9" presetID="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3000"/>
                            </p:stCondLst>
                            <p:childTnLst>
                              <p:par>
                                <p:cTn id="12" presetID="12" presetClass="entr" presetSubtype="4"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p:tgtEl>
                                          <p:spTgt spid="12"/>
                                        </p:tgtEl>
                                        <p:attrNameLst>
                                          <p:attrName>ppt_y</p:attrName>
                                        </p:attrNameLst>
                                      </p:cBhvr>
                                      <p:tavLst>
                                        <p:tav tm="0">
                                          <p:val>
                                            <p:strVal val="#ppt_y+#ppt_h*1.125000"/>
                                          </p:val>
                                        </p:tav>
                                        <p:tav tm="100000">
                                          <p:val>
                                            <p:strVal val="#ppt_y"/>
                                          </p:val>
                                        </p:tav>
                                      </p:tavLst>
                                    </p:anim>
                                    <p:animEffect transition="in" filter="wipe(up)">
                                      <p:cBhvr>
                                        <p:cTn id="15" dur="500"/>
                                        <p:tgtEl>
                                          <p:spTgt spid="12"/>
                                        </p:tgtEl>
                                      </p:cBhvr>
                                    </p:animEffect>
                                  </p:childTnLst>
                                </p:cTn>
                              </p:par>
                            </p:childTnLst>
                          </p:cTn>
                        </p:par>
                        <p:par>
                          <p:cTn id="16" fill="hold">
                            <p:stCondLst>
                              <p:cond delay="3500"/>
                            </p:stCondLst>
                            <p:childTnLst>
                              <p:par>
                                <p:cTn id="17" presetID="12" presetClass="entr" presetSubtype="4"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p:tgtEl>
                                          <p:spTgt spid="17"/>
                                        </p:tgtEl>
                                        <p:attrNameLst>
                                          <p:attrName>ppt_y</p:attrName>
                                        </p:attrNameLst>
                                      </p:cBhvr>
                                      <p:tavLst>
                                        <p:tav tm="0">
                                          <p:val>
                                            <p:strVal val="#ppt_y+#ppt_h*1.125000"/>
                                          </p:val>
                                        </p:tav>
                                        <p:tav tm="100000">
                                          <p:val>
                                            <p:strVal val="#ppt_y"/>
                                          </p:val>
                                        </p:tav>
                                      </p:tavLst>
                                    </p:anim>
                                    <p:animEffect transition="in" filter="wipe(up)">
                                      <p:cBhvr>
                                        <p:cTn id="20" dur="500"/>
                                        <p:tgtEl>
                                          <p:spTgt spid="17"/>
                                        </p:tgtEl>
                                      </p:cBhvr>
                                    </p:animEffect>
                                  </p:childTnLst>
                                </p:cTn>
                              </p:par>
                            </p:childTnLst>
                          </p:cTn>
                        </p:par>
                        <p:par>
                          <p:cTn id="21" fill="hold">
                            <p:stCondLst>
                              <p:cond delay="4000"/>
                            </p:stCondLst>
                            <p:childTnLst>
                              <p:par>
                                <p:cTn id="22" presetID="12" presetClass="entr" presetSubtype="4"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par>
                          <p:cTn id="26" fill="hold">
                            <p:stCondLst>
                              <p:cond delay="4500"/>
                            </p:stCondLst>
                            <p:childTnLst>
                              <p:par>
                                <p:cTn id="27" presetID="12" presetClass="entr" presetSubtype="4"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p:tgtEl>
                                          <p:spTgt spid="19"/>
                                        </p:tgtEl>
                                        <p:attrNameLst>
                                          <p:attrName>ppt_y</p:attrName>
                                        </p:attrNameLst>
                                      </p:cBhvr>
                                      <p:tavLst>
                                        <p:tav tm="0">
                                          <p:val>
                                            <p:strVal val="#ppt_y+#ppt_h*1.125000"/>
                                          </p:val>
                                        </p:tav>
                                        <p:tav tm="100000">
                                          <p:val>
                                            <p:strVal val="#ppt_y"/>
                                          </p:val>
                                        </p:tav>
                                      </p:tavLst>
                                    </p:anim>
                                    <p:animEffect transition="in" filter="wipe(up)">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7" grpId="0"/>
      <p:bldP spid="19"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Effect>
                      <a14:saturation sat="66000"/>
                    </a14:imgEffect>
                  </a14:imgLayer>
                </a14:imgProps>
              </a:ex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7" name="Up Arrow 6"/>
          <p:cNvSpPr/>
          <p:nvPr/>
        </p:nvSpPr>
        <p:spPr>
          <a:xfrm rot="3250526">
            <a:off x="4893997" y="979559"/>
            <a:ext cx="1261986" cy="1835516"/>
          </a:xfrm>
          <a:prstGeom prst="upArrow">
            <a:avLst>
              <a:gd name="adj1" fmla="val 50000"/>
              <a:gd name="adj2" fmla="val 67814"/>
            </a:avLst>
          </a:prstGeom>
          <a:solidFill>
            <a:schemeClr val="bg1">
              <a:alpha val="2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7" name="Up Arrow 46"/>
          <p:cNvSpPr/>
          <p:nvPr/>
        </p:nvSpPr>
        <p:spPr>
          <a:xfrm rot="14008072">
            <a:off x="2876700" y="2609196"/>
            <a:ext cx="1231432" cy="1872108"/>
          </a:xfrm>
          <a:prstGeom prst="upArrow">
            <a:avLst>
              <a:gd name="adj1" fmla="val 50000"/>
              <a:gd name="adj2" fmla="val 67814"/>
            </a:avLst>
          </a:prstGeom>
          <a:solidFill>
            <a:schemeClr val="bg1">
              <a:alpha val="2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8" name="Up Arrow 47"/>
          <p:cNvSpPr/>
          <p:nvPr/>
        </p:nvSpPr>
        <p:spPr>
          <a:xfrm rot="18338054" flipH="1">
            <a:off x="2942883" y="1035497"/>
            <a:ext cx="1190016" cy="1809144"/>
          </a:xfrm>
          <a:prstGeom prst="upArrow">
            <a:avLst>
              <a:gd name="adj1" fmla="val 50000"/>
              <a:gd name="adj2" fmla="val 67814"/>
            </a:avLst>
          </a:prstGeom>
          <a:solidFill>
            <a:schemeClr val="bg1">
              <a:alpha val="2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9" name="Up Arrow 48"/>
          <p:cNvSpPr/>
          <p:nvPr/>
        </p:nvSpPr>
        <p:spPr>
          <a:xfrm rot="7544852">
            <a:off x="4935311" y="2651132"/>
            <a:ext cx="1208726" cy="1837588"/>
          </a:xfrm>
          <a:prstGeom prst="upArrow">
            <a:avLst>
              <a:gd name="adj1" fmla="val 50000"/>
              <a:gd name="adj2" fmla="val 67814"/>
            </a:avLst>
          </a:prstGeom>
          <a:solidFill>
            <a:schemeClr val="bg1">
              <a:alpha val="2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Title 3"/>
          <p:cNvSpPr>
            <a:spLocks noGrp="1"/>
          </p:cNvSpPr>
          <p:nvPr>
            <p:ph type="title" idx="4294967295"/>
          </p:nvPr>
        </p:nvSpPr>
        <p:spPr>
          <a:xfrm>
            <a:off x="0" y="187325"/>
            <a:ext cx="9144000" cy="554038"/>
          </a:xfrm>
          <a:prstGeom prst="rect">
            <a:avLst/>
          </a:prstGeom>
        </p:spPr>
        <p:txBody>
          <a:bodyPr anchor="ctr" anchorCtr="0"/>
          <a:lstStyle/>
          <a:p>
            <a:r>
              <a:rPr lang="en-US" sz="2400" dirty="0">
                <a:solidFill>
                  <a:schemeClr val="bg1"/>
                </a:solidFill>
              </a:rPr>
              <a:t>Use the 4Es to unlock new markets in the 4Cs</a:t>
            </a:r>
          </a:p>
        </p:txBody>
      </p:sp>
      <p:sp>
        <p:nvSpPr>
          <p:cNvPr id="12" name="Rectangle 11"/>
          <p:cNvSpPr/>
          <p:nvPr/>
        </p:nvSpPr>
        <p:spPr>
          <a:xfrm>
            <a:off x="8256147" y="703324"/>
            <a:ext cx="2625213"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Arial"/>
                <a:ea typeface="+mn-ea"/>
                <a:cs typeface="+mn-cs"/>
              </a:rPr>
              <a:t>CLOUD</a:t>
            </a:r>
            <a:endParaRPr kumimoji="0" lang="en-GB" sz="1000" b="0" i="0" u="none" strike="noStrike" kern="1200" cap="none" spc="0" normalizeH="0" baseline="0" noProof="0" dirty="0">
              <a:ln>
                <a:noFill/>
              </a:ln>
              <a:solidFill>
                <a:srgbClr val="FFFFFF"/>
              </a:solidFill>
              <a:effectLst/>
              <a:uLnTx/>
              <a:uFillTx/>
              <a:latin typeface="Arial"/>
              <a:ea typeface="+mn-ea"/>
              <a:cs typeface="+mn-cs"/>
            </a:endParaRPr>
          </a:p>
        </p:txBody>
      </p:sp>
      <p:sp>
        <p:nvSpPr>
          <p:cNvPr id="17" name="Rectangle 16"/>
          <p:cNvSpPr/>
          <p:nvPr/>
        </p:nvSpPr>
        <p:spPr>
          <a:xfrm>
            <a:off x="8023971" y="4569195"/>
            <a:ext cx="2984845" cy="4001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Arial"/>
                <a:ea typeface="+mn-ea"/>
                <a:cs typeface="+mn-cs"/>
              </a:rPr>
              <a:t>COGNITIVE/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Arial"/>
                <a:ea typeface="+mn-ea"/>
                <a:cs typeface="+mn-cs"/>
              </a:rPr>
              <a:t>COMPUTING</a:t>
            </a:r>
            <a:endParaRPr kumimoji="0" lang="en-GB" sz="1000" b="0"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19"/>
          <p:cNvSpPr/>
          <p:nvPr/>
        </p:nvSpPr>
        <p:spPr>
          <a:xfrm>
            <a:off x="165101" y="743162"/>
            <a:ext cx="2718132"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Arial"/>
                <a:ea typeface="+mn-ea"/>
                <a:cs typeface="+mn-cs"/>
              </a:rPr>
              <a:t>CONSOLIDATION</a:t>
            </a:r>
            <a:endParaRPr kumimoji="0" lang="en-GB" sz="10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3" name="Straight Connector 2"/>
          <p:cNvCxnSpPr>
            <a:stCxn id="25" idx="0"/>
            <a:endCxn id="25" idx="2"/>
          </p:cNvCxnSpPr>
          <p:nvPr/>
        </p:nvCxnSpPr>
        <p:spPr>
          <a:xfrm>
            <a:off x="4572000" y="0"/>
            <a:ext cx="0" cy="51435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186976" y="4466258"/>
            <a:ext cx="2693050" cy="55399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Arial"/>
                <a:ea typeface="+mn-ea"/>
                <a:cs typeface="+mn-cs"/>
              </a:rPr>
              <a:t>COMMODITIZATION/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Arial"/>
                <a:ea typeface="+mn-ea"/>
                <a:cs typeface="+mn-cs"/>
              </a:rPr>
              <a:t>CONSUMERIZATION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Arial"/>
                <a:ea typeface="+mn-ea"/>
                <a:cs typeface="+mn-cs"/>
              </a:rPr>
              <a:t>CUSTOMIZATION </a:t>
            </a:r>
          </a:p>
        </p:txBody>
      </p:sp>
      <p:cxnSp>
        <p:nvCxnSpPr>
          <p:cNvPr id="10" name="Straight Connector 9"/>
          <p:cNvCxnSpPr/>
          <p:nvPr/>
        </p:nvCxnSpPr>
        <p:spPr>
          <a:xfrm flipH="1">
            <a:off x="-17431" y="2781965"/>
            <a:ext cx="9144001"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8" name="Arc 27"/>
          <p:cNvSpPr/>
          <p:nvPr/>
        </p:nvSpPr>
        <p:spPr>
          <a:xfrm>
            <a:off x="5420698" y="774299"/>
            <a:ext cx="850524" cy="844472"/>
          </a:xfrm>
          <a:prstGeom prst="arc">
            <a:avLst>
              <a:gd name="adj1" fmla="val 7674"/>
              <a:gd name="adj2" fmla="val 0"/>
            </a:avLst>
          </a:prstGeom>
          <a:solidFill>
            <a:schemeClr val="accent3"/>
          </a:solidFill>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565656"/>
                </a:solidFill>
                <a:effectLst/>
                <a:uLnTx/>
                <a:uFillTx/>
                <a:latin typeface="Arial"/>
                <a:ea typeface="+mn-ea"/>
                <a:cs typeface="+mn-cs"/>
              </a:rPr>
              <a:t>”Data Lakes”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565656"/>
                </a:solidFill>
                <a:effectLst/>
                <a:uLnTx/>
                <a:uFillTx/>
                <a:latin typeface="Arial"/>
                <a:ea typeface="+mn-ea"/>
                <a:cs typeface="+mn-cs"/>
              </a:rPr>
              <a:t>1.9B</a:t>
            </a:r>
          </a:p>
        </p:txBody>
      </p:sp>
      <p:sp>
        <p:nvSpPr>
          <p:cNvPr id="29" name="Arc 28"/>
          <p:cNvSpPr/>
          <p:nvPr/>
        </p:nvSpPr>
        <p:spPr>
          <a:xfrm>
            <a:off x="6730629" y="3475711"/>
            <a:ext cx="711116" cy="706056"/>
          </a:xfrm>
          <a:prstGeom prst="arc">
            <a:avLst>
              <a:gd name="adj1" fmla="val 7674"/>
              <a:gd name="adj2" fmla="val 0"/>
            </a:avLst>
          </a:prstGeom>
          <a:solidFill>
            <a:schemeClr val="accent3"/>
          </a:solidFill>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565656"/>
                </a:solidFill>
                <a:effectLst/>
                <a:uLnTx/>
                <a:uFillTx/>
                <a:latin typeface="Arial"/>
                <a:ea typeface="+mn-ea"/>
                <a:cs typeface="+mn-cs"/>
              </a:rPr>
              <a:t>Geo </a:t>
            </a:r>
            <a:r>
              <a:rPr kumimoji="0" lang="sv-SE" sz="1000" b="0" i="0" u="none" strike="noStrike" kern="1200" cap="none" spc="0" normalizeH="0" baseline="0" noProof="0" err="1">
                <a:ln>
                  <a:noFill/>
                </a:ln>
                <a:solidFill>
                  <a:srgbClr val="565656"/>
                </a:solidFill>
                <a:effectLst/>
                <a:uLnTx/>
                <a:uFillTx/>
                <a:latin typeface="Arial"/>
                <a:ea typeface="+mn-ea"/>
                <a:cs typeface="+mn-cs"/>
              </a:rPr>
              <a:t>Analytics</a:t>
            </a:r>
            <a:endParaRPr kumimoji="0" lang="sv-SE" sz="1000" b="0" i="0" u="none" strike="noStrike" kern="1200" cap="none" spc="0" normalizeH="0" baseline="0" noProof="0">
              <a:ln>
                <a:noFill/>
              </a:ln>
              <a:solidFill>
                <a:srgbClr val="565656"/>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565656"/>
                </a:solidFill>
                <a:effectLst/>
                <a:uLnTx/>
                <a:uFillTx/>
                <a:latin typeface="Arial"/>
                <a:ea typeface="+mn-ea"/>
                <a:cs typeface="+mn-cs"/>
              </a:rPr>
              <a:t>1B</a:t>
            </a:r>
          </a:p>
        </p:txBody>
      </p:sp>
      <p:sp>
        <p:nvSpPr>
          <p:cNvPr id="30" name="Arc 29"/>
          <p:cNvSpPr/>
          <p:nvPr/>
        </p:nvSpPr>
        <p:spPr>
          <a:xfrm>
            <a:off x="5797954" y="3921505"/>
            <a:ext cx="960843" cy="954007"/>
          </a:xfrm>
          <a:prstGeom prst="arc">
            <a:avLst>
              <a:gd name="adj1" fmla="val 7674"/>
              <a:gd name="adj2" fmla="val 0"/>
            </a:avLst>
          </a:prstGeom>
          <a:solidFill>
            <a:schemeClr val="accent3"/>
          </a:solidFill>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err="1">
                <a:ln>
                  <a:noFill/>
                </a:ln>
                <a:solidFill>
                  <a:srgbClr val="565656"/>
                </a:solidFill>
                <a:effectLst/>
                <a:uLnTx/>
                <a:uFillTx/>
                <a:latin typeface="Arial"/>
                <a:ea typeface="+mn-ea"/>
                <a:cs typeface="+mn-cs"/>
              </a:rPr>
              <a:t>Advanced</a:t>
            </a:r>
            <a:r>
              <a:rPr kumimoji="0" lang="sv-SE" sz="1200" b="0" i="0" u="none" strike="noStrike" kern="1200" cap="none" spc="0" normalizeH="0" baseline="0" noProof="0">
                <a:ln>
                  <a:noFill/>
                </a:ln>
                <a:solidFill>
                  <a:srgbClr val="565656"/>
                </a:solidFill>
                <a:effectLst/>
                <a:uLnTx/>
                <a:uFillTx/>
                <a:latin typeface="Arial"/>
                <a:ea typeface="+mn-ea"/>
                <a:cs typeface="+mn-cs"/>
              </a:rPr>
              <a:t> </a:t>
            </a:r>
            <a:r>
              <a:rPr kumimoji="0" lang="sv-SE" sz="1200" b="0" i="0" u="none" strike="noStrike" kern="1200" cap="none" spc="0" normalizeH="0" baseline="0" noProof="0" err="1">
                <a:ln>
                  <a:noFill/>
                </a:ln>
                <a:solidFill>
                  <a:srgbClr val="565656"/>
                </a:solidFill>
                <a:effectLst/>
                <a:uLnTx/>
                <a:uFillTx/>
                <a:latin typeface="Arial"/>
                <a:ea typeface="+mn-ea"/>
                <a:cs typeface="+mn-cs"/>
              </a:rPr>
              <a:t>Analytics</a:t>
            </a:r>
            <a:endParaRPr kumimoji="0" lang="sv-SE" sz="1200" b="0" i="0" u="none" strike="noStrike" kern="1200" cap="none" spc="0" normalizeH="0" baseline="0" noProof="0">
              <a:ln>
                <a:noFill/>
              </a:ln>
              <a:solidFill>
                <a:srgbClr val="565656"/>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565656"/>
                </a:solidFill>
                <a:effectLst/>
                <a:uLnTx/>
                <a:uFillTx/>
                <a:latin typeface="Arial"/>
                <a:ea typeface="+mn-ea"/>
                <a:cs typeface="+mn-cs"/>
              </a:rPr>
              <a:t>2.7B</a:t>
            </a:r>
          </a:p>
        </p:txBody>
      </p:sp>
      <p:sp>
        <p:nvSpPr>
          <p:cNvPr id="32" name="Arc 31"/>
          <p:cNvSpPr/>
          <p:nvPr/>
        </p:nvSpPr>
        <p:spPr>
          <a:xfrm>
            <a:off x="930000" y="2852392"/>
            <a:ext cx="1576486" cy="1565270"/>
          </a:xfrm>
          <a:prstGeom prst="arc">
            <a:avLst>
              <a:gd name="adj1" fmla="val 7674"/>
              <a:gd name="adj2" fmla="val 0"/>
            </a:avLst>
          </a:prstGeom>
          <a:solidFill>
            <a:schemeClr val="accent3"/>
          </a:solidFill>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err="1">
                <a:ln>
                  <a:noFill/>
                </a:ln>
                <a:solidFill>
                  <a:srgbClr val="565656"/>
                </a:solidFill>
                <a:effectLst/>
                <a:uLnTx/>
                <a:uFillTx/>
                <a:latin typeface="Arial"/>
                <a:ea typeface="+mn-ea"/>
                <a:cs typeface="+mn-cs"/>
              </a:rPr>
              <a:t>Custom</a:t>
            </a:r>
            <a:r>
              <a:rPr kumimoji="0" lang="sv-SE" sz="1600" b="0" i="0" u="none" strike="noStrike" kern="1200" cap="none" spc="0" normalizeH="0" baseline="0" noProof="0">
                <a:ln>
                  <a:noFill/>
                </a:ln>
                <a:solidFill>
                  <a:srgbClr val="565656"/>
                </a:solidFill>
                <a:effectLst/>
                <a:uLnTx/>
                <a:uFillTx/>
                <a:latin typeface="Arial"/>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err="1">
                <a:ln>
                  <a:noFill/>
                </a:ln>
                <a:solidFill>
                  <a:srgbClr val="565656"/>
                </a:solidFill>
                <a:effectLst/>
                <a:uLnTx/>
                <a:uFillTx/>
                <a:latin typeface="Arial"/>
                <a:ea typeface="+mn-ea"/>
                <a:cs typeface="+mn-cs"/>
              </a:rPr>
              <a:t>Analytic</a:t>
            </a:r>
            <a:r>
              <a:rPr kumimoji="0" lang="sv-SE" sz="1600" b="0" i="0" u="none" strike="noStrike" kern="1200" cap="none" spc="0" normalizeH="0" baseline="0" noProof="0">
                <a:ln>
                  <a:noFill/>
                </a:ln>
                <a:solidFill>
                  <a:srgbClr val="565656"/>
                </a:solidFill>
                <a:effectLst/>
                <a:uLnTx/>
                <a:uFillTx/>
                <a:latin typeface="Arial"/>
                <a:ea typeface="+mn-ea"/>
                <a:cs typeface="+mn-cs"/>
              </a:rPr>
              <a:t> </a:t>
            </a:r>
            <a:r>
              <a:rPr kumimoji="0" lang="sv-SE" sz="1600" b="0" i="0" u="none" strike="noStrike" kern="1200" cap="none" spc="0" normalizeH="0" baseline="0" noProof="0" err="1">
                <a:ln>
                  <a:noFill/>
                </a:ln>
                <a:solidFill>
                  <a:srgbClr val="565656"/>
                </a:solidFill>
                <a:effectLst/>
                <a:uLnTx/>
                <a:uFillTx/>
                <a:latin typeface="Arial"/>
                <a:ea typeface="+mn-ea"/>
                <a:cs typeface="+mn-cs"/>
              </a:rPr>
              <a:t>Apps</a:t>
            </a:r>
            <a:endParaRPr kumimoji="0" lang="sv-SE" sz="1600" b="0" i="0" u="none" strike="noStrike" kern="1200" cap="none" spc="0" normalizeH="0" baseline="0" noProof="0">
              <a:ln>
                <a:noFill/>
              </a:ln>
              <a:solidFill>
                <a:srgbClr val="565656"/>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srgbClr val="565656"/>
                </a:solidFill>
                <a:effectLst/>
                <a:uLnTx/>
                <a:uFillTx/>
                <a:latin typeface="Arial"/>
                <a:ea typeface="+mn-ea"/>
                <a:cs typeface="+mn-cs"/>
              </a:rPr>
              <a:t>5.2B</a:t>
            </a:r>
          </a:p>
        </p:txBody>
      </p:sp>
      <p:sp>
        <p:nvSpPr>
          <p:cNvPr id="34" name="Arc 33"/>
          <p:cNvSpPr/>
          <p:nvPr/>
        </p:nvSpPr>
        <p:spPr>
          <a:xfrm>
            <a:off x="2390308" y="3978997"/>
            <a:ext cx="1419717" cy="1371175"/>
          </a:xfrm>
          <a:prstGeom prst="arc">
            <a:avLst>
              <a:gd name="adj1" fmla="val 7674"/>
              <a:gd name="adj2" fmla="val 0"/>
            </a:avLst>
          </a:prstGeom>
          <a:solidFill>
            <a:schemeClr val="accent3"/>
          </a:solidFill>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err="1">
                <a:ln>
                  <a:noFill/>
                </a:ln>
                <a:solidFill>
                  <a:srgbClr val="565656"/>
                </a:solidFill>
                <a:effectLst/>
                <a:uLnTx/>
                <a:uFillTx/>
                <a:latin typeface="Arial"/>
                <a:ea typeface="+mn-ea"/>
                <a:cs typeface="+mn-cs"/>
              </a:rPr>
              <a:t>Embedded</a:t>
            </a:r>
            <a:endParaRPr kumimoji="0" lang="sv-SE" sz="1200" b="0" i="0" u="none" strike="noStrike" kern="1200" cap="none" spc="0" normalizeH="0" baseline="0" noProof="0">
              <a:ln>
                <a:noFill/>
              </a:ln>
              <a:solidFill>
                <a:srgbClr val="565656"/>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565656"/>
                </a:solidFill>
                <a:effectLst/>
                <a:uLnTx/>
                <a:uFillTx/>
                <a:latin typeface="Arial"/>
                <a:ea typeface="+mn-ea"/>
                <a:cs typeface="+mn-cs"/>
              </a:rPr>
              <a:t>(OEM)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565656"/>
                </a:solidFill>
                <a:effectLst/>
                <a:uLnTx/>
                <a:uFillTx/>
                <a:latin typeface="Arial"/>
                <a:ea typeface="+mn-ea"/>
                <a:cs typeface="+mn-cs"/>
              </a:rPr>
              <a:t>?</a:t>
            </a:r>
          </a:p>
        </p:txBody>
      </p:sp>
      <p:sp>
        <p:nvSpPr>
          <p:cNvPr id="36" name="Arc 35"/>
          <p:cNvSpPr/>
          <p:nvPr/>
        </p:nvSpPr>
        <p:spPr>
          <a:xfrm>
            <a:off x="6606177" y="752101"/>
            <a:ext cx="1417793" cy="1330621"/>
          </a:xfrm>
          <a:prstGeom prst="arc">
            <a:avLst>
              <a:gd name="adj1" fmla="val 7674"/>
              <a:gd name="adj2" fmla="val 0"/>
            </a:avLst>
          </a:prstGeom>
          <a:solidFill>
            <a:schemeClr val="accent3"/>
          </a:solidFill>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565656"/>
                </a:solidFill>
                <a:effectLst/>
                <a:uLnTx/>
                <a:uFillTx/>
                <a:latin typeface="Arial"/>
                <a:ea typeface="+mn-ea"/>
                <a:cs typeface="+mn-cs"/>
              </a:rPr>
              <a:t>Cloud </a:t>
            </a:r>
            <a:r>
              <a:rPr kumimoji="0" lang="sv-SE" sz="1400" b="0" i="0" u="none" strike="noStrike" kern="1200" cap="none" spc="0" normalizeH="0" baseline="0" noProof="0" err="1">
                <a:ln>
                  <a:noFill/>
                </a:ln>
                <a:solidFill>
                  <a:srgbClr val="565656"/>
                </a:solidFill>
                <a:effectLst/>
                <a:uLnTx/>
                <a:uFillTx/>
                <a:latin typeface="Arial"/>
                <a:ea typeface="+mn-ea"/>
                <a:cs typeface="+mn-cs"/>
              </a:rPr>
              <a:t>Analytics</a:t>
            </a:r>
            <a:endParaRPr kumimoji="0" lang="sv-SE" sz="1400" b="0" i="0" u="none" strike="noStrike" kern="1200" cap="none" spc="0" normalizeH="0" baseline="0" noProof="0">
              <a:ln>
                <a:noFill/>
              </a:ln>
              <a:solidFill>
                <a:srgbClr val="565656"/>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565656"/>
                </a:solidFill>
                <a:effectLst/>
                <a:uLnTx/>
                <a:uFillTx/>
                <a:latin typeface="Arial"/>
                <a:ea typeface="+mn-ea"/>
                <a:cs typeface="+mn-cs"/>
              </a:rPr>
              <a:t>3.9B</a:t>
            </a:r>
          </a:p>
        </p:txBody>
      </p:sp>
      <p:sp>
        <p:nvSpPr>
          <p:cNvPr id="37" name="Arc 36"/>
          <p:cNvSpPr/>
          <p:nvPr/>
        </p:nvSpPr>
        <p:spPr>
          <a:xfrm>
            <a:off x="7751903" y="3888123"/>
            <a:ext cx="593432" cy="589210"/>
          </a:xfrm>
          <a:prstGeom prst="arc">
            <a:avLst>
              <a:gd name="adj1" fmla="val 7674"/>
              <a:gd name="adj2" fmla="val 0"/>
            </a:avLst>
          </a:prstGeom>
          <a:solidFill>
            <a:schemeClr val="accent3"/>
          </a:solidFill>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err="1">
                <a:ln>
                  <a:noFill/>
                </a:ln>
                <a:solidFill>
                  <a:srgbClr val="565656"/>
                </a:solidFill>
                <a:effectLst/>
                <a:uLnTx/>
                <a:uFillTx/>
                <a:latin typeface="Arial"/>
                <a:ea typeface="+mn-ea"/>
                <a:cs typeface="+mn-cs"/>
              </a:rPr>
              <a:t>IoT</a:t>
            </a:r>
            <a:r>
              <a:rPr kumimoji="0" lang="sv-SE" sz="1000" b="0" i="0" u="none" strike="noStrike" kern="1200" cap="none" spc="0" normalizeH="0" baseline="0" noProof="0">
                <a:ln>
                  <a:noFill/>
                </a:ln>
                <a:solidFill>
                  <a:srgbClr val="565656"/>
                </a:solidFill>
                <a:effectLst/>
                <a:uLnTx/>
                <a:uFillTx/>
                <a:latin typeface="Arial"/>
                <a:ea typeface="+mn-ea"/>
                <a:cs typeface="+mn-cs"/>
              </a:rPr>
              <a:t> </a:t>
            </a:r>
            <a:r>
              <a:rPr kumimoji="0" lang="sv-SE" sz="1000" b="0" i="0" u="none" strike="noStrike" kern="1200" cap="none" spc="0" normalizeH="0" baseline="0" noProof="0" err="1">
                <a:ln>
                  <a:noFill/>
                </a:ln>
                <a:solidFill>
                  <a:srgbClr val="565656"/>
                </a:solidFill>
                <a:effectLst/>
                <a:uLnTx/>
                <a:uFillTx/>
                <a:latin typeface="Arial"/>
                <a:ea typeface="+mn-ea"/>
                <a:cs typeface="+mn-cs"/>
              </a:rPr>
              <a:t>Apps</a:t>
            </a:r>
            <a:endParaRPr kumimoji="0" lang="sv-SE" sz="1000" b="0" i="0" u="none" strike="noStrike" kern="1200" cap="none" spc="0" normalizeH="0" baseline="0" noProof="0">
              <a:ln>
                <a:noFill/>
              </a:ln>
              <a:solidFill>
                <a:srgbClr val="565656"/>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565656"/>
                </a:solidFill>
                <a:effectLst/>
                <a:uLnTx/>
                <a:uFillTx/>
                <a:latin typeface="Arial"/>
                <a:ea typeface="+mn-ea"/>
                <a:cs typeface="+mn-cs"/>
              </a:rPr>
              <a:t>0.65B</a:t>
            </a:r>
          </a:p>
        </p:txBody>
      </p:sp>
      <p:sp>
        <p:nvSpPr>
          <p:cNvPr id="39" name="Arc 38"/>
          <p:cNvSpPr/>
          <p:nvPr/>
        </p:nvSpPr>
        <p:spPr>
          <a:xfrm>
            <a:off x="1230579" y="770540"/>
            <a:ext cx="1723718" cy="1711452"/>
          </a:xfrm>
          <a:prstGeom prst="arc">
            <a:avLst>
              <a:gd name="adj1" fmla="val 7674"/>
              <a:gd name="adj2" fmla="val 0"/>
            </a:avLst>
          </a:prstGeom>
          <a:solidFill>
            <a:schemeClr val="accent3"/>
          </a:solidFill>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err="1">
                <a:ln>
                  <a:noFill/>
                </a:ln>
                <a:solidFill>
                  <a:srgbClr val="565656"/>
                </a:solidFill>
                <a:effectLst/>
                <a:uLnTx/>
                <a:uFillTx/>
                <a:latin typeface="Arial"/>
                <a:ea typeface="+mn-ea"/>
                <a:cs typeface="+mn-cs"/>
              </a:rPr>
              <a:t>Traditional</a:t>
            </a:r>
            <a:r>
              <a:rPr kumimoji="0" lang="sv-SE" sz="1600" b="0" i="0" u="none" strike="noStrike" kern="1200" cap="none" spc="0" normalizeH="0" baseline="0" noProof="0">
                <a:ln>
                  <a:noFill/>
                </a:ln>
                <a:solidFill>
                  <a:srgbClr val="565656"/>
                </a:solidFill>
                <a:effectLst/>
                <a:uLnTx/>
                <a:uFillTx/>
                <a:latin typeface="Arial"/>
                <a:ea typeface="+mn-ea"/>
                <a:cs typeface="+mn-cs"/>
              </a:rPr>
              <a:t> BI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srgbClr val="565656"/>
                </a:solidFill>
                <a:effectLst/>
                <a:uLnTx/>
                <a:uFillTx/>
                <a:latin typeface="Arial"/>
                <a:ea typeface="+mn-ea"/>
                <a:cs typeface="+mn-cs"/>
              </a:rPr>
              <a:t>6.2B</a:t>
            </a:r>
          </a:p>
        </p:txBody>
      </p:sp>
      <p:sp>
        <p:nvSpPr>
          <p:cNvPr id="42" name="Arc 41"/>
          <p:cNvSpPr/>
          <p:nvPr/>
        </p:nvSpPr>
        <p:spPr>
          <a:xfrm>
            <a:off x="3492416" y="1699356"/>
            <a:ext cx="2180736" cy="2165218"/>
          </a:xfrm>
          <a:prstGeom prst="arc">
            <a:avLst>
              <a:gd name="adj1" fmla="val 7674"/>
              <a:gd name="adj2" fmla="val 0"/>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565656"/>
              </a:solidFill>
              <a:effectLst/>
              <a:uLnTx/>
              <a:uFillTx/>
              <a:latin typeface="Arial"/>
              <a:ea typeface="+mn-ea"/>
              <a:cs typeface="+mn-cs"/>
            </a:endParaRPr>
          </a:p>
        </p:txBody>
      </p:sp>
      <p:sp>
        <p:nvSpPr>
          <p:cNvPr id="13" name="Arc 12"/>
          <p:cNvSpPr/>
          <p:nvPr/>
        </p:nvSpPr>
        <p:spPr>
          <a:xfrm>
            <a:off x="3858083" y="2082723"/>
            <a:ext cx="1408506" cy="1398484"/>
          </a:xfrm>
          <a:prstGeom prst="arc">
            <a:avLst>
              <a:gd name="adj1" fmla="val 7674"/>
              <a:gd name="adj2" fmla="val 0"/>
            </a:avLst>
          </a:prstGeom>
          <a:solidFill>
            <a:schemeClr val="accent3"/>
          </a:solidFill>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565656"/>
                </a:solidFill>
                <a:effectLst/>
                <a:uLnTx/>
                <a:uFillTx/>
                <a:latin typeface="Arial"/>
                <a:ea typeface="+mn-ea"/>
                <a:cs typeface="+mn-cs"/>
              </a:rPr>
              <a:t>Modern BI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565656"/>
                </a:solidFill>
                <a:effectLst/>
                <a:uLnTx/>
                <a:uFillTx/>
                <a:latin typeface="Arial"/>
                <a:ea typeface="+mn-ea"/>
                <a:cs typeface="+mn-cs"/>
              </a:rPr>
              <a:t>3.5B</a:t>
            </a:r>
          </a:p>
        </p:txBody>
      </p:sp>
      <p:pic>
        <p:nvPicPr>
          <p:cNvPr id="50" name="Picture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0614" y="2645050"/>
            <a:ext cx="141980" cy="202398"/>
          </a:xfrm>
          <a:prstGeom prst="rect">
            <a:avLst/>
          </a:prstGeom>
        </p:spPr>
      </p:pic>
      <p:sp>
        <p:nvSpPr>
          <p:cNvPr id="11" name="Rectangle 10"/>
          <p:cNvSpPr/>
          <p:nvPr/>
        </p:nvSpPr>
        <p:spPr>
          <a:xfrm rot="18676842">
            <a:off x="3662419" y="2055549"/>
            <a:ext cx="523348"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65656"/>
                </a:solidFill>
                <a:effectLst/>
                <a:uLnTx/>
                <a:uFillTx/>
                <a:latin typeface="Arial"/>
                <a:ea typeface="+mn-ea"/>
                <a:cs typeface="+mn-cs"/>
              </a:rPr>
              <a:t>4 E’s</a:t>
            </a:r>
          </a:p>
        </p:txBody>
      </p:sp>
      <p:pic>
        <p:nvPicPr>
          <p:cNvPr id="52" name="Picture 5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1010" y="1790079"/>
            <a:ext cx="141980" cy="202398"/>
          </a:xfrm>
          <a:prstGeom prst="rect">
            <a:avLst/>
          </a:prstGeom>
        </p:spPr>
      </p:pic>
      <p:pic>
        <p:nvPicPr>
          <p:cNvPr id="53" name="Picture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20055" y="2624539"/>
            <a:ext cx="141980" cy="202398"/>
          </a:xfrm>
          <a:prstGeom prst="rect">
            <a:avLst/>
          </a:prstGeom>
        </p:spPr>
      </p:pic>
      <p:pic>
        <p:nvPicPr>
          <p:cNvPr id="54" name="Picture 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7129" y="3599010"/>
            <a:ext cx="141980" cy="202398"/>
          </a:xfrm>
          <a:prstGeom prst="rect">
            <a:avLst/>
          </a:prstGeom>
        </p:spPr>
      </p:pic>
      <p:sp>
        <p:nvSpPr>
          <p:cNvPr id="55" name="Rectangle 54"/>
          <p:cNvSpPr/>
          <p:nvPr/>
        </p:nvSpPr>
        <p:spPr>
          <a:xfrm rot="2669655">
            <a:off x="4959167" y="2033972"/>
            <a:ext cx="523348"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65656"/>
                </a:solidFill>
                <a:effectLst/>
                <a:uLnTx/>
                <a:uFillTx/>
                <a:latin typeface="Arial"/>
                <a:ea typeface="+mn-ea"/>
                <a:cs typeface="+mn-cs"/>
              </a:rPr>
              <a:t>4 E’s</a:t>
            </a:r>
          </a:p>
        </p:txBody>
      </p:sp>
      <p:sp>
        <p:nvSpPr>
          <p:cNvPr id="56" name="Rectangle 55"/>
          <p:cNvSpPr/>
          <p:nvPr/>
        </p:nvSpPr>
        <p:spPr>
          <a:xfrm rot="18715856">
            <a:off x="4961144" y="3255998"/>
            <a:ext cx="523348"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65656"/>
                </a:solidFill>
                <a:effectLst/>
                <a:uLnTx/>
                <a:uFillTx/>
                <a:latin typeface="Arial"/>
                <a:ea typeface="+mn-ea"/>
                <a:cs typeface="+mn-cs"/>
              </a:rPr>
              <a:t>4 E’s</a:t>
            </a:r>
          </a:p>
        </p:txBody>
      </p:sp>
      <p:sp>
        <p:nvSpPr>
          <p:cNvPr id="58" name="Rectangle 57"/>
          <p:cNvSpPr/>
          <p:nvPr/>
        </p:nvSpPr>
        <p:spPr>
          <a:xfrm rot="2627708">
            <a:off x="3618290" y="3216104"/>
            <a:ext cx="523348"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65656"/>
                </a:solidFill>
                <a:effectLst/>
                <a:uLnTx/>
                <a:uFillTx/>
                <a:latin typeface="Arial"/>
                <a:ea typeface="+mn-ea"/>
                <a:cs typeface="+mn-cs"/>
              </a:rPr>
              <a:t>4 E’s</a:t>
            </a:r>
          </a:p>
        </p:txBody>
      </p:sp>
      <p:sp>
        <p:nvSpPr>
          <p:cNvPr id="15" name="Rectangular Callout 14"/>
          <p:cNvSpPr/>
          <p:nvPr/>
        </p:nvSpPr>
        <p:spPr>
          <a:xfrm>
            <a:off x="3246972" y="663004"/>
            <a:ext cx="823138" cy="628545"/>
          </a:xfrm>
          <a:prstGeom prst="wedgeRectCallout">
            <a:avLst>
              <a:gd name="adj1" fmla="val -100886"/>
              <a:gd name="adj2" fmla="val -58906"/>
            </a:avLst>
          </a:prstGeom>
          <a:solidFill>
            <a:srgbClr val="52A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4" name="Rectangle 63"/>
          <p:cNvSpPr/>
          <p:nvPr/>
        </p:nvSpPr>
        <p:spPr>
          <a:xfrm>
            <a:off x="3281370" y="645218"/>
            <a:ext cx="883329"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a:ea typeface="+mn-ea"/>
                <a:cs typeface="+mn-cs"/>
              </a:rPr>
              <a:t>Engine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a:ea typeface="+mn-ea"/>
                <a:cs typeface="+mn-cs"/>
              </a:rPr>
              <a:t>Experience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a:ea typeface="+mn-ea"/>
                <a:cs typeface="+mn-cs"/>
              </a:rPr>
              <a:t>Extend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a:ea typeface="+mn-ea"/>
                <a:cs typeface="+mn-cs"/>
              </a:rPr>
              <a:t>Ecosystem</a:t>
            </a:r>
          </a:p>
        </p:txBody>
      </p:sp>
      <p:sp>
        <p:nvSpPr>
          <p:cNvPr id="38" name="Rectangle 37"/>
          <p:cNvSpPr/>
          <p:nvPr/>
        </p:nvSpPr>
        <p:spPr>
          <a:xfrm>
            <a:off x="3894413" y="4180093"/>
            <a:ext cx="1850029" cy="100027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 b="0" i="0" u="none" strike="noStrike" kern="1200" cap="none" spc="0" normalizeH="0" baseline="0" noProof="0">
                <a:ln>
                  <a:noFill/>
                </a:ln>
                <a:solidFill>
                  <a:srgbClr val="FFFFFF"/>
                </a:solidFill>
                <a:effectLst/>
                <a:uLnTx/>
                <a:uFillTx/>
                <a:latin typeface="Arial"/>
                <a:ea typeface="+mn-ea"/>
                <a:cs typeface="+mn-cs"/>
              </a:rPr>
              <a:t>Machina Research IoT Global Forecast &amp; Analysis 2015-25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 b="0" i="0" u="none" strike="noStrike" kern="1200" cap="none" spc="0" normalizeH="0" baseline="0" noProof="0">
                <a:ln>
                  <a:noFill/>
                </a:ln>
                <a:solidFill>
                  <a:srgbClr val="FFFFFF"/>
                </a:solidFill>
                <a:effectLst/>
                <a:uLnTx/>
                <a:uFillTx/>
                <a:latin typeface="Arial"/>
                <a:ea typeface="+mn-ea"/>
                <a:cs typeface="+mn-cs"/>
              </a:rPr>
              <a:t>Gartner Enterprise Software Forecast 2017Q1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a:ea typeface="+mn-ea"/>
                <a:cs typeface="+mn-cs"/>
              </a:rPr>
              <a:t>*Gartner: </a:t>
            </a:r>
            <a:r>
              <a:rPr kumimoji="0" lang="sv-SE" sz="500" b="0" i="0" u="none" strike="noStrike" kern="1200" cap="none" spc="0" normalizeH="0" baseline="0" noProof="0">
                <a:ln>
                  <a:noFill/>
                </a:ln>
                <a:solidFill>
                  <a:srgbClr val="FFFFFF"/>
                </a:solidFill>
                <a:effectLst/>
                <a:uLnTx/>
                <a:uFillTx/>
                <a:latin typeface="Arial"/>
                <a:ea typeface="+mn-ea"/>
                <a:cs typeface="+mn-cs"/>
              </a:rPr>
              <a:t>"</a:t>
            </a:r>
            <a:r>
              <a:rPr kumimoji="0" lang="en-US" sz="500" b="0" i="0" u="none" strike="noStrike" kern="1200" cap="none" spc="0" normalizeH="0" baseline="0" noProof="0" dirty="0">
                <a:ln>
                  <a:noFill/>
                </a:ln>
                <a:solidFill>
                  <a:srgbClr val="FFFFFF"/>
                </a:solidFill>
                <a:effectLst/>
                <a:uLnTx/>
                <a:uFillTx/>
                <a:latin typeface="Arial"/>
                <a:ea typeface="+mn-ea"/>
                <a:cs typeface="+mn-cs"/>
              </a:rPr>
              <a:t>Market Opportunity Map for Business </a:t>
            </a:r>
            <a:r>
              <a:rPr kumimoji="0" lang="sv-SE" sz="500" b="0" i="0" u="none" strike="noStrike" kern="1200" cap="none" spc="0" normalizeH="0" baseline="0" noProof="0">
                <a:ln>
                  <a:noFill/>
                </a:ln>
                <a:solidFill>
                  <a:srgbClr val="FFFFFF"/>
                </a:solidFill>
                <a:effectLst/>
                <a:uLnTx/>
                <a:uFillTx/>
                <a:latin typeface="Arial"/>
                <a:ea typeface="+mn-ea"/>
                <a:cs typeface="+mn-cs"/>
              </a:rPr>
              <a:t>Intelligence and Analytics, Worldwide”, combining workforce, supply chain, CRM and Sales Analytic Applications, in "Forecast Snapshot: Workforce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 b="0" i="0" u="none" strike="noStrike" kern="1200" cap="none" spc="0" normalizeH="0" baseline="0" noProof="0">
                <a:ln>
                  <a:noFill/>
                </a:ln>
                <a:solidFill>
                  <a:srgbClr val="FFFFFF"/>
                </a:solidFill>
                <a:effectLst/>
                <a:uLnTx/>
                <a:uFillTx/>
                <a:latin typeface="Arial"/>
                <a:ea typeface="+mn-ea"/>
                <a:cs typeface="+mn-cs"/>
              </a:rPr>
              <a:t>Analytic Applications, Worldwide,2015” "Forecast Snapshot: Supply Chain Analytic Applications, Worldwide, 2015” "Forecast Snapshot: CRM Analytics for Marketing, 2016” "Forecast Snapshot: Sales Analytic Applications, Worldwide,2016"</a:t>
            </a:r>
            <a:endParaRPr kumimoji="0" lang="en-U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4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77952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ircle(out)">
                                      <p:cBhvr>
                                        <p:cTn id="7" dur="2000"/>
                                        <p:tgtEl>
                                          <p:spTgt spid="25"/>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2000"/>
                            </p:stCondLst>
                            <p:childTnLst>
                              <p:par>
                                <p:cTn id="12" presetID="12" presetClass="entr" presetSubtype="4"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p:tgtEl>
                                          <p:spTgt spid="12"/>
                                        </p:tgtEl>
                                        <p:attrNameLst>
                                          <p:attrName>ppt_y</p:attrName>
                                        </p:attrNameLst>
                                      </p:cBhvr>
                                      <p:tavLst>
                                        <p:tav tm="0">
                                          <p:val>
                                            <p:strVal val="#ppt_y+#ppt_h*1.125000"/>
                                          </p:val>
                                        </p:tav>
                                        <p:tav tm="100000">
                                          <p:val>
                                            <p:strVal val="#ppt_y"/>
                                          </p:val>
                                        </p:tav>
                                      </p:tavLst>
                                    </p:anim>
                                    <p:animEffect transition="in" filter="wipe(up)">
                                      <p:cBhvr>
                                        <p:cTn id="15" dur="500"/>
                                        <p:tgtEl>
                                          <p:spTgt spid="12"/>
                                        </p:tgtEl>
                                      </p:cBhvr>
                                    </p:animEffect>
                                  </p:childTnLst>
                                </p:cTn>
                              </p:par>
                            </p:childTnLst>
                          </p:cTn>
                        </p:par>
                        <p:par>
                          <p:cTn id="16" fill="hold">
                            <p:stCondLst>
                              <p:cond delay="2500"/>
                            </p:stCondLst>
                            <p:childTnLst>
                              <p:par>
                                <p:cTn id="17" presetID="12" presetClass="entr" presetSubtype="4"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p:tgtEl>
                                          <p:spTgt spid="17"/>
                                        </p:tgtEl>
                                        <p:attrNameLst>
                                          <p:attrName>ppt_y</p:attrName>
                                        </p:attrNameLst>
                                      </p:cBhvr>
                                      <p:tavLst>
                                        <p:tav tm="0">
                                          <p:val>
                                            <p:strVal val="#ppt_y+#ppt_h*1.125000"/>
                                          </p:val>
                                        </p:tav>
                                        <p:tav tm="100000">
                                          <p:val>
                                            <p:strVal val="#ppt_y"/>
                                          </p:val>
                                        </p:tav>
                                      </p:tavLst>
                                    </p:anim>
                                    <p:animEffect transition="in" filter="wipe(up)">
                                      <p:cBhvr>
                                        <p:cTn id="20" dur="500"/>
                                        <p:tgtEl>
                                          <p:spTgt spid="17"/>
                                        </p:tgtEl>
                                      </p:cBhvr>
                                    </p:animEffect>
                                  </p:childTnLst>
                                </p:cTn>
                              </p:par>
                            </p:childTnLst>
                          </p:cTn>
                        </p:par>
                        <p:par>
                          <p:cTn id="21" fill="hold">
                            <p:stCondLst>
                              <p:cond delay="3000"/>
                            </p:stCondLst>
                            <p:childTnLst>
                              <p:par>
                                <p:cTn id="22" presetID="12" presetClass="entr" presetSubtype="4"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par>
                          <p:cTn id="26" fill="hold">
                            <p:stCondLst>
                              <p:cond delay="3500"/>
                            </p:stCondLst>
                            <p:childTnLst>
                              <p:par>
                                <p:cTn id="27" presetID="12" presetClass="entr" presetSubtype="4"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p:tgtEl>
                                          <p:spTgt spid="19"/>
                                        </p:tgtEl>
                                        <p:attrNameLst>
                                          <p:attrName>ppt_y</p:attrName>
                                        </p:attrNameLst>
                                      </p:cBhvr>
                                      <p:tavLst>
                                        <p:tav tm="0">
                                          <p:val>
                                            <p:strVal val="#ppt_y+#ppt_h*1.125000"/>
                                          </p:val>
                                        </p:tav>
                                        <p:tav tm="100000">
                                          <p:val>
                                            <p:strVal val="#ppt_y"/>
                                          </p:val>
                                        </p:tav>
                                      </p:tavLst>
                                    </p:anim>
                                    <p:animEffect transition="in" filter="wipe(up)">
                                      <p:cBhvr>
                                        <p:cTn id="30" dur="500"/>
                                        <p:tgtEl>
                                          <p:spTgt spid="19"/>
                                        </p:tgtEl>
                                      </p:cBhvr>
                                    </p:animEffect>
                                  </p:childTnLst>
                                </p:cTn>
                              </p:par>
                              <p:par>
                                <p:cTn id="31" presetID="1" presetClass="entr" presetSubtype="0"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childTnLst>
                          </p:cTn>
                        </p:par>
                        <p:par>
                          <p:cTn id="39" fill="hold">
                            <p:stCondLst>
                              <p:cond delay="4000"/>
                            </p:stCondLst>
                            <p:childTnLst>
                              <p:par>
                                <p:cTn id="40" presetID="12" presetClass="entr" presetSubtype="4"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additive="base">
                                        <p:cTn id="42" dur="500"/>
                                        <p:tgtEl>
                                          <p:spTgt spid="64"/>
                                        </p:tgtEl>
                                        <p:attrNameLst>
                                          <p:attrName>ppt_y</p:attrName>
                                        </p:attrNameLst>
                                      </p:cBhvr>
                                      <p:tavLst>
                                        <p:tav tm="0">
                                          <p:val>
                                            <p:strVal val="#ppt_y+#ppt_h*1.125000"/>
                                          </p:val>
                                        </p:tav>
                                        <p:tav tm="100000">
                                          <p:val>
                                            <p:strVal val="#ppt_y"/>
                                          </p:val>
                                        </p:tav>
                                      </p:tavLst>
                                    </p:anim>
                                    <p:animEffect transition="in" filter="wipe(up)">
                                      <p:cBhvr>
                                        <p:cTn id="4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7" grpId="0"/>
      <p:bldP spid="20" grpId="0"/>
      <p:bldP spid="19" grpId="0"/>
      <p:bldP spid="6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A39F2-7AC9-4A9D-9999-D828F09E357D}"/>
              </a:ext>
            </a:extLst>
          </p:cNvPr>
          <p:cNvSpPr>
            <a:spLocks noGrp="1"/>
          </p:cNvSpPr>
          <p:nvPr>
            <p:ph type="title"/>
          </p:nvPr>
        </p:nvSpPr>
        <p:spPr>
          <a:xfrm>
            <a:off x="0" y="2354580"/>
            <a:ext cx="9144000" cy="655320"/>
          </a:xfrm>
        </p:spPr>
        <p:txBody>
          <a:bodyPr/>
          <a:lstStyle/>
          <a:p>
            <a:r>
              <a:rPr lang="en-US" dirty="0"/>
              <a:t>Demo</a:t>
            </a:r>
          </a:p>
        </p:txBody>
      </p:sp>
    </p:spTree>
    <p:extLst>
      <p:ext uri="{BB962C8B-B14F-4D97-AF65-F5344CB8AC3E}">
        <p14:creationId xmlns:p14="http://schemas.microsoft.com/office/powerpoint/2010/main" val="1249401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45427" y="1266300"/>
            <a:ext cx="7948439" cy="3561729"/>
          </a:xfrm>
          <a:prstGeom prst="rect">
            <a:avLst/>
          </a:prstGeom>
          <a:noFill/>
          <a:ln w="38100">
            <a:solidFill>
              <a:schemeClr val="tx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116" name="TextBox 115"/>
          <p:cNvSpPr txBox="1"/>
          <p:nvPr/>
        </p:nvSpPr>
        <p:spPr>
          <a:xfrm>
            <a:off x="4115412" y="601756"/>
            <a:ext cx="1031051"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a:ln>
                  <a:noFill/>
                </a:ln>
                <a:solidFill>
                  <a:srgbClr val="52A017"/>
                </a:solidFill>
                <a:effectLst/>
                <a:uLnTx/>
                <a:uFillTx/>
                <a:latin typeface="Arial"/>
                <a:ea typeface="+mn-ea"/>
                <a:cs typeface="+mn-cs"/>
              </a:rPr>
              <a:t>Ecosystem</a:t>
            </a:r>
          </a:p>
        </p:txBody>
      </p:sp>
      <p:sp>
        <p:nvSpPr>
          <p:cNvPr id="133" name="Rectangle 132"/>
          <p:cNvSpPr/>
          <p:nvPr/>
        </p:nvSpPr>
        <p:spPr>
          <a:xfrm>
            <a:off x="5334642" y="2209525"/>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39" name="Rectangle 138"/>
          <p:cNvSpPr/>
          <p:nvPr/>
        </p:nvSpPr>
        <p:spPr>
          <a:xfrm>
            <a:off x="5343592" y="2239513"/>
            <a:ext cx="1392740"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Lecture notes &amp; </a:t>
            </a:r>
            <a:br>
              <a:rPr kumimoji="0" lang="en-US" sz="900" b="0" i="0" u="none" strike="noStrike" kern="0" cap="none" spc="0" normalizeH="0" baseline="0" noProof="0" dirty="0">
                <a:ln>
                  <a:noFill/>
                </a:ln>
                <a:solidFill>
                  <a:srgbClr val="797979"/>
                </a:solidFill>
                <a:effectLst/>
                <a:uLnTx/>
                <a:uFillTx/>
                <a:latin typeface="Arial"/>
                <a:ea typeface="+mn-ea"/>
                <a:cs typeface="+mn-cs"/>
              </a:rPr>
            </a:br>
            <a:r>
              <a:rPr kumimoji="0" lang="en-US" sz="900" b="0" i="0" u="none" strike="noStrike" kern="0" cap="none" spc="0" normalizeH="0" baseline="0" noProof="0" dirty="0">
                <a:ln>
                  <a:noFill/>
                </a:ln>
                <a:solidFill>
                  <a:srgbClr val="797979"/>
                </a:solidFill>
                <a:effectLst/>
                <a:uLnTx/>
                <a:uFillTx/>
                <a:latin typeface="Arial"/>
                <a:ea typeface="+mn-ea"/>
                <a:cs typeface="+mn-cs"/>
              </a:rPr>
              <a:t>course materials </a:t>
            </a:r>
          </a:p>
        </p:txBody>
      </p:sp>
      <p:sp>
        <p:nvSpPr>
          <p:cNvPr id="140" name="Rectangle 139"/>
          <p:cNvSpPr/>
          <p:nvPr/>
        </p:nvSpPr>
        <p:spPr>
          <a:xfrm>
            <a:off x="5334642" y="2675115"/>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41" name="Rectangle 140"/>
          <p:cNvSpPr/>
          <p:nvPr/>
        </p:nvSpPr>
        <p:spPr>
          <a:xfrm>
            <a:off x="5329038" y="2781240"/>
            <a:ext cx="1392740" cy="2308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On-demand videos</a:t>
            </a:r>
          </a:p>
        </p:txBody>
      </p:sp>
      <p:sp>
        <p:nvSpPr>
          <p:cNvPr id="117" name="Rectangle 116"/>
          <p:cNvSpPr/>
          <p:nvPr/>
        </p:nvSpPr>
        <p:spPr>
          <a:xfrm>
            <a:off x="3905692" y="1118556"/>
            <a:ext cx="1241877" cy="2946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27" name="Rectangle 126"/>
          <p:cNvSpPr/>
          <p:nvPr/>
        </p:nvSpPr>
        <p:spPr>
          <a:xfrm>
            <a:off x="6302683" y="1103577"/>
            <a:ext cx="1358218" cy="2894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28" name="Rectangle 127"/>
          <p:cNvSpPr/>
          <p:nvPr/>
        </p:nvSpPr>
        <p:spPr>
          <a:xfrm>
            <a:off x="6752281" y="1151141"/>
            <a:ext cx="950210" cy="2308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1" i="0" u="none" strike="noStrike" kern="0" cap="none" spc="0" normalizeH="0" baseline="0" noProof="0" dirty="0">
                <a:ln>
                  <a:noFill/>
                </a:ln>
                <a:solidFill>
                  <a:srgbClr val="797979"/>
                </a:solidFill>
                <a:effectLst/>
                <a:uLnTx/>
                <a:uFillTx/>
                <a:latin typeface="Arial"/>
                <a:ea typeface="+mn-ea"/>
                <a:cs typeface="+mn-cs"/>
              </a:rPr>
              <a:t>Data Literacy</a:t>
            </a:r>
          </a:p>
        </p:txBody>
      </p:sp>
      <p:sp>
        <p:nvSpPr>
          <p:cNvPr id="129" name="Rectangle 128"/>
          <p:cNvSpPr/>
          <p:nvPr/>
        </p:nvSpPr>
        <p:spPr>
          <a:xfrm>
            <a:off x="1594081" y="1123870"/>
            <a:ext cx="1056312" cy="2521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30" name="Rectangle 129"/>
          <p:cNvSpPr/>
          <p:nvPr/>
        </p:nvSpPr>
        <p:spPr>
          <a:xfrm>
            <a:off x="1826262" y="1145842"/>
            <a:ext cx="950210" cy="2308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1" i="0" u="none" strike="noStrike" kern="0" cap="none" spc="0" normalizeH="0" baseline="0" noProof="0" dirty="0">
                <a:ln>
                  <a:noFill/>
                </a:ln>
                <a:solidFill>
                  <a:srgbClr val="797979"/>
                </a:solidFill>
                <a:effectLst/>
                <a:uLnTx/>
                <a:uFillTx/>
                <a:latin typeface="Arial"/>
                <a:ea typeface="+mn-ea"/>
                <a:cs typeface="+mn-cs"/>
              </a:rPr>
              <a:t>Analytics</a:t>
            </a:r>
          </a:p>
        </p:txBody>
      </p:sp>
      <p:sp>
        <p:nvSpPr>
          <p:cNvPr id="237" name="TextBox 236"/>
          <p:cNvSpPr txBox="1"/>
          <p:nvPr/>
        </p:nvSpPr>
        <p:spPr>
          <a:xfrm rot="16200000">
            <a:off x="73944" y="2493036"/>
            <a:ext cx="1255472" cy="2308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797979"/>
                </a:solidFill>
                <a:effectLst/>
                <a:uLnTx/>
                <a:uFillTx/>
                <a:latin typeface="Arial"/>
                <a:ea typeface="+mn-ea"/>
                <a:cs typeface="+mn-cs"/>
              </a:rPr>
              <a:t>FREE RESOURCES</a:t>
            </a:r>
          </a:p>
        </p:txBody>
      </p:sp>
      <p:pic>
        <p:nvPicPr>
          <p:cNvPr id="5" name="Picture 4">
            <a:extLst>
              <a:ext uri="{FF2B5EF4-FFF2-40B4-BE49-F238E27FC236}">
                <a16:creationId xmlns:a16="http://schemas.microsoft.com/office/drawing/2014/main" id="{3A2FBD54-E086-44D8-863D-B034DF27F941}"/>
              </a:ext>
            </a:extLst>
          </p:cNvPr>
          <p:cNvPicPr>
            <a:picLocks noChangeAspect="1"/>
          </p:cNvPicPr>
          <p:nvPr/>
        </p:nvPicPr>
        <p:blipFill>
          <a:blip r:embed="rId3"/>
          <a:stretch>
            <a:fillRect/>
          </a:stretch>
        </p:blipFill>
        <p:spPr>
          <a:xfrm>
            <a:off x="2747986" y="101052"/>
            <a:ext cx="3569818" cy="535473"/>
          </a:xfrm>
          <a:prstGeom prst="rect">
            <a:avLst/>
          </a:prstGeom>
        </p:spPr>
      </p:pic>
      <p:pic>
        <p:nvPicPr>
          <p:cNvPr id="16" name="Picture 15">
            <a:extLst>
              <a:ext uri="{FF2B5EF4-FFF2-40B4-BE49-F238E27FC236}">
                <a16:creationId xmlns:a16="http://schemas.microsoft.com/office/drawing/2014/main" id="{CF3C7ECD-175A-43E4-901C-0BF244853CBE}"/>
              </a:ext>
            </a:extLst>
          </p:cNvPr>
          <p:cNvPicPr>
            <a:picLocks noChangeAspect="1"/>
          </p:cNvPicPr>
          <p:nvPr/>
        </p:nvPicPr>
        <p:blipFill>
          <a:blip r:embed="rId4"/>
          <a:stretch>
            <a:fillRect/>
          </a:stretch>
        </p:blipFill>
        <p:spPr>
          <a:xfrm>
            <a:off x="3958825" y="1122613"/>
            <a:ext cx="1168033" cy="277809"/>
          </a:xfrm>
          <a:prstGeom prst="rect">
            <a:avLst/>
          </a:prstGeom>
        </p:spPr>
      </p:pic>
      <p:pic>
        <p:nvPicPr>
          <p:cNvPr id="18" name="Picture 17">
            <a:extLst>
              <a:ext uri="{FF2B5EF4-FFF2-40B4-BE49-F238E27FC236}">
                <a16:creationId xmlns:a16="http://schemas.microsoft.com/office/drawing/2014/main" id="{3B5C214E-FDAA-4BDD-AC30-2536016311AF}"/>
              </a:ext>
            </a:extLst>
          </p:cNvPr>
          <p:cNvPicPr>
            <a:picLocks noChangeAspect="1"/>
          </p:cNvPicPr>
          <p:nvPr/>
        </p:nvPicPr>
        <p:blipFill>
          <a:blip r:embed="rId5"/>
          <a:stretch>
            <a:fillRect/>
          </a:stretch>
        </p:blipFill>
        <p:spPr>
          <a:xfrm>
            <a:off x="1642405" y="1053758"/>
            <a:ext cx="425083" cy="425083"/>
          </a:xfrm>
          <a:prstGeom prst="rect">
            <a:avLst/>
          </a:prstGeom>
        </p:spPr>
      </p:pic>
      <p:pic>
        <p:nvPicPr>
          <p:cNvPr id="20" name="Picture 19">
            <a:extLst>
              <a:ext uri="{FF2B5EF4-FFF2-40B4-BE49-F238E27FC236}">
                <a16:creationId xmlns:a16="http://schemas.microsoft.com/office/drawing/2014/main" id="{2BD973C5-7C11-4A71-8387-7BB09E6ACE79}"/>
              </a:ext>
            </a:extLst>
          </p:cNvPr>
          <p:cNvPicPr>
            <a:picLocks noChangeAspect="1"/>
          </p:cNvPicPr>
          <p:nvPr/>
        </p:nvPicPr>
        <p:blipFill>
          <a:blip r:embed="rId6"/>
          <a:stretch>
            <a:fillRect/>
          </a:stretch>
        </p:blipFill>
        <p:spPr>
          <a:xfrm>
            <a:off x="6384600" y="1024851"/>
            <a:ext cx="449432" cy="418907"/>
          </a:xfrm>
          <a:prstGeom prst="rect">
            <a:avLst/>
          </a:prstGeom>
        </p:spPr>
      </p:pic>
      <p:sp>
        <p:nvSpPr>
          <p:cNvPr id="91" name="Rectangle 90">
            <a:extLst>
              <a:ext uri="{FF2B5EF4-FFF2-40B4-BE49-F238E27FC236}">
                <a16:creationId xmlns:a16="http://schemas.microsoft.com/office/drawing/2014/main" id="{E8C2A579-01B7-4413-9035-18597EC2C3F9}"/>
              </a:ext>
            </a:extLst>
          </p:cNvPr>
          <p:cNvSpPr/>
          <p:nvPr/>
        </p:nvSpPr>
        <p:spPr>
          <a:xfrm>
            <a:off x="5334642" y="1614558"/>
            <a:ext cx="1398757" cy="54013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93" name="Rectangle 92">
            <a:extLst>
              <a:ext uri="{FF2B5EF4-FFF2-40B4-BE49-F238E27FC236}">
                <a16:creationId xmlns:a16="http://schemas.microsoft.com/office/drawing/2014/main" id="{81608981-6576-43ED-9560-EC8BC13FA46D}"/>
              </a:ext>
            </a:extLst>
          </p:cNvPr>
          <p:cNvSpPr/>
          <p:nvPr/>
        </p:nvSpPr>
        <p:spPr>
          <a:xfrm>
            <a:off x="5756736" y="1704364"/>
            <a:ext cx="984500"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1" i="0" u="none" strike="noStrike" kern="0" cap="none" spc="0" normalizeH="0" baseline="0" noProof="0" dirty="0">
                <a:ln>
                  <a:noFill/>
                </a:ln>
                <a:solidFill>
                  <a:srgbClr val="FFFFFF"/>
                </a:solidFill>
                <a:effectLst/>
                <a:uLnTx/>
                <a:uFillTx/>
                <a:latin typeface="Arial"/>
                <a:ea typeface="+mn-ea"/>
                <a:cs typeface="+mn-cs"/>
              </a:rPr>
              <a:t>Data Analytics Curriculum</a:t>
            </a:r>
          </a:p>
        </p:txBody>
      </p:sp>
      <p:sp>
        <p:nvSpPr>
          <p:cNvPr id="94" name="Rectangle 93">
            <a:extLst>
              <a:ext uri="{FF2B5EF4-FFF2-40B4-BE49-F238E27FC236}">
                <a16:creationId xmlns:a16="http://schemas.microsoft.com/office/drawing/2014/main" id="{2C95F5AD-98EA-4FC4-93ED-DCB4F2DB4EA1}"/>
              </a:ext>
            </a:extLst>
          </p:cNvPr>
          <p:cNvSpPr/>
          <p:nvPr/>
        </p:nvSpPr>
        <p:spPr>
          <a:xfrm>
            <a:off x="875263" y="1611116"/>
            <a:ext cx="1400002" cy="54013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Arial"/>
              <a:ea typeface="+mn-ea"/>
              <a:cs typeface="+mn-cs"/>
            </a:endParaRPr>
          </a:p>
        </p:txBody>
      </p:sp>
      <p:sp>
        <p:nvSpPr>
          <p:cNvPr id="95" name="Rectangle 94">
            <a:extLst>
              <a:ext uri="{FF2B5EF4-FFF2-40B4-BE49-F238E27FC236}">
                <a16:creationId xmlns:a16="http://schemas.microsoft.com/office/drawing/2014/main" id="{A1BA7892-4DDA-4E57-A54E-EFE8C72D076E}"/>
              </a:ext>
            </a:extLst>
          </p:cNvPr>
          <p:cNvSpPr/>
          <p:nvPr/>
        </p:nvSpPr>
        <p:spPr>
          <a:xfrm>
            <a:off x="2375286" y="1611401"/>
            <a:ext cx="1398757" cy="54013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64EA79CD-DEC7-4ED4-BD88-4E1D69BCA022}"/>
              </a:ext>
            </a:extLst>
          </p:cNvPr>
          <p:cNvSpPr/>
          <p:nvPr/>
        </p:nvSpPr>
        <p:spPr>
          <a:xfrm>
            <a:off x="6819623" y="1610746"/>
            <a:ext cx="1398757" cy="54013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97" name="Rectangle 96">
            <a:extLst>
              <a:ext uri="{FF2B5EF4-FFF2-40B4-BE49-F238E27FC236}">
                <a16:creationId xmlns:a16="http://schemas.microsoft.com/office/drawing/2014/main" id="{6858E507-DFD8-4E36-994C-1990CF6E595C}"/>
              </a:ext>
            </a:extLst>
          </p:cNvPr>
          <p:cNvSpPr/>
          <p:nvPr/>
        </p:nvSpPr>
        <p:spPr>
          <a:xfrm>
            <a:off x="3858494" y="1611401"/>
            <a:ext cx="1398757" cy="54013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00" name="Rectangle 99">
            <a:extLst>
              <a:ext uri="{FF2B5EF4-FFF2-40B4-BE49-F238E27FC236}">
                <a16:creationId xmlns:a16="http://schemas.microsoft.com/office/drawing/2014/main" id="{8AD6A69B-CBAB-442F-96DF-19DA7B886797}"/>
              </a:ext>
            </a:extLst>
          </p:cNvPr>
          <p:cNvSpPr/>
          <p:nvPr/>
        </p:nvSpPr>
        <p:spPr>
          <a:xfrm>
            <a:off x="1310274" y="1704765"/>
            <a:ext cx="980561"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1" i="0" u="none" strike="noStrike" kern="0" cap="none" spc="0" normalizeH="0" baseline="0" noProof="0" dirty="0">
                <a:ln>
                  <a:noFill/>
                </a:ln>
                <a:solidFill>
                  <a:srgbClr val="FFFFFF"/>
                </a:solidFill>
                <a:effectLst/>
                <a:uLnTx/>
                <a:uFillTx/>
                <a:latin typeface="Arial"/>
                <a:ea typeface="+mn-ea"/>
                <a:cs typeface="+mn-cs"/>
              </a:rPr>
              <a:t>Qlik </a:t>
            </a:r>
            <a:br>
              <a:rPr kumimoji="0" lang="en-US" sz="900" b="1" i="0" u="none" strike="noStrike" kern="0" cap="none" spc="0" normalizeH="0" baseline="0" noProof="0" dirty="0">
                <a:ln>
                  <a:noFill/>
                </a:ln>
                <a:solidFill>
                  <a:srgbClr val="FFFFFF"/>
                </a:solidFill>
                <a:effectLst/>
                <a:uLnTx/>
                <a:uFillTx/>
                <a:latin typeface="Arial"/>
                <a:ea typeface="+mn-ea"/>
                <a:cs typeface="+mn-cs"/>
              </a:rPr>
            </a:br>
            <a:r>
              <a:rPr kumimoji="0" lang="en-US" sz="900" b="1" i="0" u="none" strike="noStrike" kern="0" cap="none" spc="0" normalizeH="0" baseline="0" noProof="0" dirty="0">
                <a:ln>
                  <a:noFill/>
                </a:ln>
                <a:solidFill>
                  <a:srgbClr val="FFFFFF"/>
                </a:solidFill>
                <a:effectLst/>
                <a:uLnTx/>
                <a:uFillTx/>
                <a:latin typeface="Arial"/>
                <a:ea typeface="+mn-ea"/>
                <a:cs typeface="+mn-cs"/>
              </a:rPr>
              <a:t>Software</a:t>
            </a:r>
          </a:p>
        </p:txBody>
      </p:sp>
      <p:sp>
        <p:nvSpPr>
          <p:cNvPr id="103" name="Rectangle 102">
            <a:extLst>
              <a:ext uri="{FF2B5EF4-FFF2-40B4-BE49-F238E27FC236}">
                <a16:creationId xmlns:a16="http://schemas.microsoft.com/office/drawing/2014/main" id="{465E163C-725F-4EF9-8B05-36337BBC582B}"/>
              </a:ext>
            </a:extLst>
          </p:cNvPr>
          <p:cNvSpPr/>
          <p:nvPr/>
        </p:nvSpPr>
        <p:spPr>
          <a:xfrm>
            <a:off x="2921237" y="1629894"/>
            <a:ext cx="859364" cy="50783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1" i="0" u="none" strike="noStrike" kern="0" cap="none" spc="0" normalizeH="0" baseline="0" noProof="0" dirty="0">
                <a:ln>
                  <a:noFill/>
                </a:ln>
                <a:solidFill>
                  <a:srgbClr val="FFFFFF"/>
                </a:solidFill>
                <a:effectLst/>
                <a:uLnTx/>
                <a:uFillTx/>
                <a:latin typeface="Arial"/>
                <a:ea typeface="+mn-ea"/>
                <a:cs typeface="+mn-cs"/>
              </a:rPr>
              <a:t>Qlik Continuous Classroom</a:t>
            </a:r>
          </a:p>
        </p:txBody>
      </p:sp>
      <p:sp>
        <p:nvSpPr>
          <p:cNvPr id="106" name="Rectangle 105">
            <a:extLst>
              <a:ext uri="{FF2B5EF4-FFF2-40B4-BE49-F238E27FC236}">
                <a16:creationId xmlns:a16="http://schemas.microsoft.com/office/drawing/2014/main" id="{763BF101-8A18-44FB-BFFC-E153C030FA9E}"/>
              </a:ext>
            </a:extLst>
          </p:cNvPr>
          <p:cNvSpPr/>
          <p:nvPr/>
        </p:nvSpPr>
        <p:spPr>
          <a:xfrm>
            <a:off x="7304865" y="1704765"/>
            <a:ext cx="836803"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1" i="0" u="none" strike="noStrike" kern="0" cap="none" spc="0" normalizeH="0" baseline="0" noProof="0" dirty="0">
                <a:ln>
                  <a:noFill/>
                </a:ln>
                <a:solidFill>
                  <a:srgbClr val="FFFFFF"/>
                </a:solidFill>
                <a:effectLst/>
                <a:uLnTx/>
                <a:uFillTx/>
                <a:latin typeface="Arial"/>
                <a:ea typeface="+mn-ea"/>
                <a:cs typeface="+mn-cs"/>
              </a:rPr>
              <a:t>Support Resources</a:t>
            </a:r>
          </a:p>
        </p:txBody>
      </p:sp>
      <p:sp>
        <p:nvSpPr>
          <p:cNvPr id="109" name="Rectangle 108">
            <a:extLst>
              <a:ext uri="{FF2B5EF4-FFF2-40B4-BE49-F238E27FC236}">
                <a16:creationId xmlns:a16="http://schemas.microsoft.com/office/drawing/2014/main" id="{2E661125-3D69-4A9E-8958-B5CFD9FA623B}"/>
              </a:ext>
            </a:extLst>
          </p:cNvPr>
          <p:cNvSpPr/>
          <p:nvPr/>
        </p:nvSpPr>
        <p:spPr>
          <a:xfrm>
            <a:off x="4272751" y="1702363"/>
            <a:ext cx="984500"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1" i="0" u="none" strike="noStrike" kern="0" cap="none" spc="0" normalizeH="0" baseline="0" noProof="0" dirty="0">
                <a:ln>
                  <a:noFill/>
                </a:ln>
                <a:solidFill>
                  <a:srgbClr val="FFFFFF"/>
                </a:solidFill>
                <a:effectLst/>
                <a:uLnTx/>
                <a:uFillTx/>
                <a:latin typeface="Arial"/>
                <a:ea typeface="+mn-ea"/>
                <a:cs typeface="+mn-cs"/>
              </a:rPr>
              <a:t>Qlik Sense Qualification</a:t>
            </a:r>
          </a:p>
        </p:txBody>
      </p:sp>
      <p:sp>
        <p:nvSpPr>
          <p:cNvPr id="111" name="Rectangle 110">
            <a:extLst>
              <a:ext uri="{FF2B5EF4-FFF2-40B4-BE49-F238E27FC236}">
                <a16:creationId xmlns:a16="http://schemas.microsoft.com/office/drawing/2014/main" id="{364257EA-51A7-4BF1-A1B4-BCAB6099927F}"/>
              </a:ext>
            </a:extLst>
          </p:cNvPr>
          <p:cNvSpPr/>
          <p:nvPr/>
        </p:nvSpPr>
        <p:spPr>
          <a:xfrm>
            <a:off x="875263" y="2206127"/>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13" name="Rectangle 112">
            <a:extLst>
              <a:ext uri="{FF2B5EF4-FFF2-40B4-BE49-F238E27FC236}">
                <a16:creationId xmlns:a16="http://schemas.microsoft.com/office/drawing/2014/main" id="{89F2CF42-318B-4F9D-8186-FA2EBA0EE4EE}"/>
              </a:ext>
            </a:extLst>
          </p:cNvPr>
          <p:cNvSpPr/>
          <p:nvPr/>
        </p:nvSpPr>
        <p:spPr>
          <a:xfrm>
            <a:off x="875263" y="2671717"/>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15" name="Rectangle 114">
            <a:extLst>
              <a:ext uri="{FF2B5EF4-FFF2-40B4-BE49-F238E27FC236}">
                <a16:creationId xmlns:a16="http://schemas.microsoft.com/office/drawing/2014/main" id="{6C8034B8-E779-45BE-BC2A-B5AAA3F905DA}"/>
              </a:ext>
            </a:extLst>
          </p:cNvPr>
          <p:cNvSpPr/>
          <p:nvPr/>
        </p:nvSpPr>
        <p:spPr>
          <a:xfrm>
            <a:off x="877905" y="2300395"/>
            <a:ext cx="1392740" cy="2308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Qlik Sense® Desktop</a:t>
            </a:r>
          </a:p>
        </p:txBody>
      </p:sp>
      <p:sp>
        <p:nvSpPr>
          <p:cNvPr id="126" name="Rectangle 125">
            <a:extLst>
              <a:ext uri="{FF2B5EF4-FFF2-40B4-BE49-F238E27FC236}">
                <a16:creationId xmlns:a16="http://schemas.microsoft.com/office/drawing/2014/main" id="{AE543701-1605-4FD1-84B5-16D003B91350}"/>
              </a:ext>
            </a:extLst>
          </p:cNvPr>
          <p:cNvSpPr/>
          <p:nvPr/>
        </p:nvSpPr>
        <p:spPr>
          <a:xfrm>
            <a:off x="874208" y="2779939"/>
            <a:ext cx="1429322" cy="2308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Qlik Sense® Cloud</a:t>
            </a:r>
          </a:p>
        </p:txBody>
      </p:sp>
      <p:sp>
        <p:nvSpPr>
          <p:cNvPr id="131" name="Rectangle 130">
            <a:extLst>
              <a:ext uri="{FF2B5EF4-FFF2-40B4-BE49-F238E27FC236}">
                <a16:creationId xmlns:a16="http://schemas.microsoft.com/office/drawing/2014/main" id="{BC828F30-EF97-40A0-B21D-B7EB79320CD1}"/>
              </a:ext>
            </a:extLst>
          </p:cNvPr>
          <p:cNvSpPr/>
          <p:nvPr/>
        </p:nvSpPr>
        <p:spPr>
          <a:xfrm>
            <a:off x="2375286" y="2206127"/>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37" name="Rectangle 136">
            <a:extLst>
              <a:ext uri="{FF2B5EF4-FFF2-40B4-BE49-F238E27FC236}">
                <a16:creationId xmlns:a16="http://schemas.microsoft.com/office/drawing/2014/main" id="{41B17B2A-8B9C-4911-A7FD-E706BB8C33B7}"/>
              </a:ext>
            </a:extLst>
          </p:cNvPr>
          <p:cNvSpPr/>
          <p:nvPr/>
        </p:nvSpPr>
        <p:spPr>
          <a:xfrm>
            <a:off x="2375286" y="2229099"/>
            <a:ext cx="1392740"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Self-service online learning platform</a:t>
            </a:r>
          </a:p>
        </p:txBody>
      </p:sp>
      <p:sp>
        <p:nvSpPr>
          <p:cNvPr id="138" name="Rectangle 137">
            <a:extLst>
              <a:ext uri="{FF2B5EF4-FFF2-40B4-BE49-F238E27FC236}">
                <a16:creationId xmlns:a16="http://schemas.microsoft.com/office/drawing/2014/main" id="{6599E80A-2144-44C3-B4CA-6D48E8BC6E9A}"/>
              </a:ext>
            </a:extLst>
          </p:cNvPr>
          <p:cNvSpPr/>
          <p:nvPr/>
        </p:nvSpPr>
        <p:spPr>
          <a:xfrm>
            <a:off x="2375286" y="2671717"/>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47" name="Rectangle 146">
            <a:extLst>
              <a:ext uri="{FF2B5EF4-FFF2-40B4-BE49-F238E27FC236}">
                <a16:creationId xmlns:a16="http://schemas.microsoft.com/office/drawing/2014/main" id="{12312F3C-E9FD-48EE-A901-4585757107E8}"/>
              </a:ext>
            </a:extLst>
          </p:cNvPr>
          <p:cNvSpPr/>
          <p:nvPr/>
        </p:nvSpPr>
        <p:spPr>
          <a:xfrm>
            <a:off x="6819623" y="2212504"/>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48" name="Rectangle 147">
            <a:extLst>
              <a:ext uri="{FF2B5EF4-FFF2-40B4-BE49-F238E27FC236}">
                <a16:creationId xmlns:a16="http://schemas.microsoft.com/office/drawing/2014/main" id="{4286A67B-ACDC-4DD3-84BD-DECB0CD4ACAC}"/>
              </a:ext>
            </a:extLst>
          </p:cNvPr>
          <p:cNvSpPr/>
          <p:nvPr/>
        </p:nvSpPr>
        <p:spPr>
          <a:xfrm>
            <a:off x="6828573" y="2239001"/>
            <a:ext cx="1392740"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Qlik Community &amp; private forum</a:t>
            </a:r>
          </a:p>
        </p:txBody>
      </p:sp>
      <p:sp>
        <p:nvSpPr>
          <p:cNvPr id="149" name="Rectangle 148">
            <a:extLst>
              <a:ext uri="{FF2B5EF4-FFF2-40B4-BE49-F238E27FC236}">
                <a16:creationId xmlns:a16="http://schemas.microsoft.com/office/drawing/2014/main" id="{8DC9E29B-A93B-473F-8DB7-002E23FB0DC6}"/>
              </a:ext>
            </a:extLst>
          </p:cNvPr>
          <p:cNvSpPr/>
          <p:nvPr/>
        </p:nvSpPr>
        <p:spPr>
          <a:xfrm>
            <a:off x="6819623" y="2678094"/>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50" name="Rectangle 149">
            <a:extLst>
              <a:ext uri="{FF2B5EF4-FFF2-40B4-BE49-F238E27FC236}">
                <a16:creationId xmlns:a16="http://schemas.microsoft.com/office/drawing/2014/main" id="{59FF3543-5598-44E3-A2EA-7D2935C0EEFC}"/>
              </a:ext>
            </a:extLst>
          </p:cNvPr>
          <p:cNvSpPr/>
          <p:nvPr/>
        </p:nvSpPr>
        <p:spPr>
          <a:xfrm>
            <a:off x="6828573" y="2781240"/>
            <a:ext cx="1392740" cy="2308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Qlik Customer Support</a:t>
            </a:r>
          </a:p>
        </p:txBody>
      </p:sp>
      <p:sp>
        <p:nvSpPr>
          <p:cNvPr id="153" name="Rectangle 152">
            <a:extLst>
              <a:ext uri="{FF2B5EF4-FFF2-40B4-BE49-F238E27FC236}">
                <a16:creationId xmlns:a16="http://schemas.microsoft.com/office/drawing/2014/main" id="{A19370AA-17AC-402B-BD80-01A0A4AD1918}"/>
              </a:ext>
            </a:extLst>
          </p:cNvPr>
          <p:cNvSpPr/>
          <p:nvPr/>
        </p:nvSpPr>
        <p:spPr>
          <a:xfrm>
            <a:off x="3858494" y="2206127"/>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55" name="Rectangle 154">
            <a:extLst>
              <a:ext uri="{FF2B5EF4-FFF2-40B4-BE49-F238E27FC236}">
                <a16:creationId xmlns:a16="http://schemas.microsoft.com/office/drawing/2014/main" id="{8780AEA0-8F05-491B-916E-AD9AFD54A5E5}"/>
              </a:ext>
            </a:extLst>
          </p:cNvPr>
          <p:cNvSpPr/>
          <p:nvPr/>
        </p:nvSpPr>
        <p:spPr>
          <a:xfrm>
            <a:off x="3858494" y="2671717"/>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pic>
        <p:nvPicPr>
          <p:cNvPr id="168" name="Picture 167" descr="DataStorytelling_color.png">
            <a:extLst>
              <a:ext uri="{FF2B5EF4-FFF2-40B4-BE49-F238E27FC236}">
                <a16:creationId xmlns:a16="http://schemas.microsoft.com/office/drawing/2014/main" id="{2A8E08C6-8799-4641-A610-9963F7BE808F}"/>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5397515" y="1708200"/>
            <a:ext cx="454190" cy="375201"/>
          </a:xfrm>
          <a:prstGeom prst="rect">
            <a:avLst/>
          </a:prstGeom>
        </p:spPr>
      </p:pic>
      <p:pic>
        <p:nvPicPr>
          <p:cNvPr id="169" name="Picture 168">
            <a:extLst>
              <a:ext uri="{FF2B5EF4-FFF2-40B4-BE49-F238E27FC236}">
                <a16:creationId xmlns:a16="http://schemas.microsoft.com/office/drawing/2014/main" id="{066E4397-4B83-45A9-BA96-CA8CAC5FC5B9}"/>
              </a:ext>
            </a:extLst>
          </p:cNvPr>
          <p:cNvPicPr>
            <a:picLocks noChangeAspect="1"/>
          </p:cNvPicPr>
          <p:nvPr/>
        </p:nvPicPr>
        <p:blipFill>
          <a:blip r:embed="rId8">
            <a:biLevel thresh="25000"/>
            <a:extLst>
              <a:ext uri="{28A0092B-C50C-407E-A947-70E740481C1C}">
                <a14:useLocalDpi xmlns:a14="http://schemas.microsoft.com/office/drawing/2010/main" val="0"/>
              </a:ext>
            </a:extLst>
          </a:blip>
          <a:stretch>
            <a:fillRect/>
          </a:stretch>
        </p:blipFill>
        <p:spPr>
          <a:xfrm>
            <a:off x="6900304" y="1669811"/>
            <a:ext cx="476208" cy="437245"/>
          </a:xfrm>
          <a:prstGeom prst="rect">
            <a:avLst/>
          </a:prstGeom>
        </p:spPr>
      </p:pic>
      <p:pic>
        <p:nvPicPr>
          <p:cNvPr id="8" name="Picture 7">
            <a:extLst>
              <a:ext uri="{FF2B5EF4-FFF2-40B4-BE49-F238E27FC236}">
                <a16:creationId xmlns:a16="http://schemas.microsoft.com/office/drawing/2014/main" id="{B0C649B2-A999-4827-85C8-B87184C81B90}"/>
              </a:ext>
            </a:extLst>
          </p:cNvPr>
          <p:cNvPicPr>
            <a:picLocks noChangeAspect="1"/>
          </p:cNvPicPr>
          <p:nvPr/>
        </p:nvPicPr>
        <p:blipFill>
          <a:blip r:embed="rId9">
            <a:biLevel thresh="25000"/>
          </a:blip>
          <a:stretch>
            <a:fillRect/>
          </a:stretch>
        </p:blipFill>
        <p:spPr>
          <a:xfrm>
            <a:off x="994803" y="1655815"/>
            <a:ext cx="523595" cy="438260"/>
          </a:xfrm>
          <a:prstGeom prst="rect">
            <a:avLst/>
          </a:prstGeom>
        </p:spPr>
      </p:pic>
      <p:pic>
        <p:nvPicPr>
          <p:cNvPr id="15" name="Picture 14">
            <a:extLst>
              <a:ext uri="{FF2B5EF4-FFF2-40B4-BE49-F238E27FC236}">
                <a16:creationId xmlns:a16="http://schemas.microsoft.com/office/drawing/2014/main" id="{793E25D3-DFDB-4C39-BD31-732B16B57082}"/>
              </a:ext>
            </a:extLst>
          </p:cNvPr>
          <p:cNvPicPr>
            <a:picLocks noChangeAspect="1"/>
          </p:cNvPicPr>
          <p:nvPr/>
        </p:nvPicPr>
        <p:blipFill>
          <a:blip r:embed="rId10">
            <a:biLevel thresh="25000"/>
          </a:blip>
          <a:stretch>
            <a:fillRect/>
          </a:stretch>
        </p:blipFill>
        <p:spPr>
          <a:xfrm>
            <a:off x="2423793" y="1726448"/>
            <a:ext cx="542086" cy="354953"/>
          </a:xfrm>
          <a:prstGeom prst="rect">
            <a:avLst/>
          </a:prstGeom>
        </p:spPr>
      </p:pic>
      <p:pic>
        <p:nvPicPr>
          <p:cNvPr id="170" name="Picture 169">
            <a:extLst>
              <a:ext uri="{FF2B5EF4-FFF2-40B4-BE49-F238E27FC236}">
                <a16:creationId xmlns:a16="http://schemas.microsoft.com/office/drawing/2014/main" id="{B34120B3-5298-459A-9484-82AB04903994}"/>
              </a:ext>
            </a:extLst>
          </p:cNvPr>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3985150" y="1694391"/>
            <a:ext cx="341179" cy="433869"/>
          </a:xfrm>
          <a:prstGeom prst="rect">
            <a:avLst/>
          </a:prstGeom>
        </p:spPr>
      </p:pic>
      <p:sp>
        <p:nvSpPr>
          <p:cNvPr id="171" name="Rectangle 170">
            <a:extLst>
              <a:ext uri="{FF2B5EF4-FFF2-40B4-BE49-F238E27FC236}">
                <a16:creationId xmlns:a16="http://schemas.microsoft.com/office/drawing/2014/main" id="{8D98EB0D-3BC3-4F05-9F25-BC003AF92E52}"/>
              </a:ext>
            </a:extLst>
          </p:cNvPr>
          <p:cNvSpPr/>
          <p:nvPr/>
        </p:nvSpPr>
        <p:spPr>
          <a:xfrm>
            <a:off x="2430998" y="2707267"/>
            <a:ext cx="1301859"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Videos &amp; reference guides</a:t>
            </a:r>
          </a:p>
        </p:txBody>
      </p:sp>
      <p:sp>
        <p:nvSpPr>
          <p:cNvPr id="172" name="Rectangle 171">
            <a:extLst>
              <a:ext uri="{FF2B5EF4-FFF2-40B4-BE49-F238E27FC236}">
                <a16:creationId xmlns:a16="http://schemas.microsoft.com/office/drawing/2014/main" id="{CFE8BB0F-9DFD-4113-B287-DE5CC9E817B0}"/>
              </a:ext>
            </a:extLst>
          </p:cNvPr>
          <p:cNvSpPr/>
          <p:nvPr/>
        </p:nvSpPr>
        <p:spPr>
          <a:xfrm>
            <a:off x="3933905" y="2234651"/>
            <a:ext cx="1200150"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Product exams for specific roles</a:t>
            </a:r>
          </a:p>
        </p:txBody>
      </p:sp>
      <p:sp>
        <p:nvSpPr>
          <p:cNvPr id="176" name="Rectangle 175">
            <a:extLst>
              <a:ext uri="{FF2B5EF4-FFF2-40B4-BE49-F238E27FC236}">
                <a16:creationId xmlns:a16="http://schemas.microsoft.com/office/drawing/2014/main" id="{65B64D72-D196-459A-BD02-E2A4C7A40E85}"/>
              </a:ext>
            </a:extLst>
          </p:cNvPr>
          <p:cNvSpPr/>
          <p:nvPr/>
        </p:nvSpPr>
        <p:spPr>
          <a:xfrm>
            <a:off x="3952180" y="2707588"/>
            <a:ext cx="1200150"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Training prep courses</a:t>
            </a:r>
          </a:p>
        </p:txBody>
      </p:sp>
      <p:sp>
        <p:nvSpPr>
          <p:cNvPr id="191" name="TextBox 190">
            <a:extLst>
              <a:ext uri="{FF2B5EF4-FFF2-40B4-BE49-F238E27FC236}">
                <a16:creationId xmlns:a16="http://schemas.microsoft.com/office/drawing/2014/main" id="{3CCEF123-9DEA-42B4-AFCB-5AC0FAF5E892}"/>
              </a:ext>
            </a:extLst>
          </p:cNvPr>
          <p:cNvSpPr txBox="1"/>
          <p:nvPr/>
        </p:nvSpPr>
        <p:spPr>
          <a:xfrm rot="16200000">
            <a:off x="301578" y="4111781"/>
            <a:ext cx="787395" cy="2308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797979"/>
                </a:solidFill>
                <a:effectLst/>
                <a:uLnTx/>
                <a:uFillTx/>
                <a:latin typeface="Arial"/>
                <a:ea typeface="+mn-ea"/>
                <a:cs typeface="+mn-cs"/>
              </a:rPr>
              <a:t>AUDIENCE</a:t>
            </a:r>
          </a:p>
        </p:txBody>
      </p:sp>
      <p:sp>
        <p:nvSpPr>
          <p:cNvPr id="226" name="Rectangle 225">
            <a:extLst>
              <a:ext uri="{FF2B5EF4-FFF2-40B4-BE49-F238E27FC236}">
                <a16:creationId xmlns:a16="http://schemas.microsoft.com/office/drawing/2014/main" id="{78BD5AF9-7AFF-4C57-B446-9881AAB72E56}"/>
              </a:ext>
            </a:extLst>
          </p:cNvPr>
          <p:cNvSpPr/>
          <p:nvPr/>
        </p:nvSpPr>
        <p:spPr>
          <a:xfrm>
            <a:off x="5325787" y="4345688"/>
            <a:ext cx="1252962" cy="3395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64" name="Rectangle 63">
            <a:extLst>
              <a:ext uri="{FF2B5EF4-FFF2-40B4-BE49-F238E27FC236}">
                <a16:creationId xmlns:a16="http://schemas.microsoft.com/office/drawing/2014/main" id="{1155B312-C1BA-480D-BD5C-DBA8BF4B8027}"/>
              </a:ext>
            </a:extLst>
          </p:cNvPr>
          <p:cNvSpPr/>
          <p:nvPr/>
        </p:nvSpPr>
        <p:spPr>
          <a:xfrm>
            <a:off x="876482" y="3143753"/>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65" name="Rectangle 64">
            <a:extLst>
              <a:ext uri="{FF2B5EF4-FFF2-40B4-BE49-F238E27FC236}">
                <a16:creationId xmlns:a16="http://schemas.microsoft.com/office/drawing/2014/main" id="{DDF6E85C-2EC7-4EE7-8378-8F31AB6F34F3}"/>
              </a:ext>
            </a:extLst>
          </p:cNvPr>
          <p:cNvSpPr/>
          <p:nvPr/>
        </p:nvSpPr>
        <p:spPr>
          <a:xfrm>
            <a:off x="860720" y="3177743"/>
            <a:ext cx="1429322" cy="36420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Other Qlik products</a:t>
            </a:r>
          </a:p>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700" b="0" i="0" u="none" strike="noStrike" kern="0" cap="none" spc="0" normalizeH="0" baseline="0" noProof="0" dirty="0">
                <a:ln>
                  <a:noFill/>
                </a:ln>
                <a:solidFill>
                  <a:srgbClr val="797979"/>
                </a:solidFill>
                <a:effectLst/>
                <a:uLnTx/>
                <a:uFillTx/>
                <a:latin typeface="Arial"/>
                <a:ea typeface="+mn-ea"/>
                <a:cs typeface="+mn-cs"/>
              </a:rPr>
              <a:t>(on request)</a:t>
            </a:r>
          </a:p>
        </p:txBody>
      </p:sp>
      <p:sp>
        <p:nvSpPr>
          <p:cNvPr id="66" name="Rectangle 65">
            <a:extLst>
              <a:ext uri="{FF2B5EF4-FFF2-40B4-BE49-F238E27FC236}">
                <a16:creationId xmlns:a16="http://schemas.microsoft.com/office/drawing/2014/main" id="{DCB1219C-4ABF-4EEB-9D4A-BB6AA33BDAD8}"/>
              </a:ext>
            </a:extLst>
          </p:cNvPr>
          <p:cNvSpPr/>
          <p:nvPr/>
        </p:nvSpPr>
        <p:spPr>
          <a:xfrm>
            <a:off x="2377583" y="3142356"/>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67" name="Rectangle 66">
            <a:extLst>
              <a:ext uri="{FF2B5EF4-FFF2-40B4-BE49-F238E27FC236}">
                <a16:creationId xmlns:a16="http://schemas.microsoft.com/office/drawing/2014/main" id="{115AFA56-357C-4A04-A4A2-20DC08F8F4B8}"/>
              </a:ext>
            </a:extLst>
          </p:cNvPr>
          <p:cNvSpPr/>
          <p:nvPr/>
        </p:nvSpPr>
        <p:spPr>
          <a:xfrm>
            <a:off x="3853884" y="3142356"/>
            <a:ext cx="139735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68" name="Rectangle 67">
            <a:extLst>
              <a:ext uri="{FF2B5EF4-FFF2-40B4-BE49-F238E27FC236}">
                <a16:creationId xmlns:a16="http://schemas.microsoft.com/office/drawing/2014/main" id="{FF807186-5E42-4E25-B25E-C2A1A61F2750}"/>
              </a:ext>
            </a:extLst>
          </p:cNvPr>
          <p:cNvSpPr/>
          <p:nvPr/>
        </p:nvSpPr>
        <p:spPr>
          <a:xfrm>
            <a:off x="3845496" y="3188731"/>
            <a:ext cx="1411755"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Printable certificate &amp; digital badge</a:t>
            </a:r>
          </a:p>
        </p:txBody>
      </p:sp>
      <p:sp>
        <p:nvSpPr>
          <p:cNvPr id="72" name="Rectangle 71">
            <a:extLst>
              <a:ext uri="{FF2B5EF4-FFF2-40B4-BE49-F238E27FC236}">
                <a16:creationId xmlns:a16="http://schemas.microsoft.com/office/drawing/2014/main" id="{FEC580FE-9477-4195-81E7-6D7396EDA45F}"/>
              </a:ext>
            </a:extLst>
          </p:cNvPr>
          <p:cNvSpPr/>
          <p:nvPr/>
        </p:nvSpPr>
        <p:spPr>
          <a:xfrm>
            <a:off x="5330052" y="3148733"/>
            <a:ext cx="1392740" cy="426380"/>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73" name="Rectangle 72">
            <a:extLst>
              <a:ext uri="{FF2B5EF4-FFF2-40B4-BE49-F238E27FC236}">
                <a16:creationId xmlns:a16="http://schemas.microsoft.com/office/drawing/2014/main" id="{06E6C664-B0DD-4937-AD4C-555638278CE4}"/>
              </a:ext>
            </a:extLst>
          </p:cNvPr>
          <p:cNvSpPr/>
          <p:nvPr/>
        </p:nvSpPr>
        <p:spPr>
          <a:xfrm>
            <a:off x="5329038" y="3246944"/>
            <a:ext cx="1429322" cy="2308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Student exercises</a:t>
            </a:r>
          </a:p>
        </p:txBody>
      </p:sp>
      <p:sp>
        <p:nvSpPr>
          <p:cNvPr id="75" name="Rectangle 74">
            <a:extLst>
              <a:ext uri="{FF2B5EF4-FFF2-40B4-BE49-F238E27FC236}">
                <a16:creationId xmlns:a16="http://schemas.microsoft.com/office/drawing/2014/main" id="{3E09FD18-E80B-421E-AEB6-954914B28925}"/>
              </a:ext>
            </a:extLst>
          </p:cNvPr>
          <p:cNvSpPr/>
          <p:nvPr/>
        </p:nvSpPr>
        <p:spPr>
          <a:xfrm>
            <a:off x="6819454" y="3148732"/>
            <a:ext cx="1392740" cy="420003"/>
          </a:xfrm>
          <a:prstGeom prst="rect">
            <a:avLst/>
          </a:prstGeom>
          <a:solidFill>
            <a:schemeClr val="bg2">
              <a:lumMod val="95000"/>
            </a:schemeClr>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76" name="Rectangle 75">
            <a:extLst>
              <a:ext uri="{FF2B5EF4-FFF2-40B4-BE49-F238E27FC236}">
                <a16:creationId xmlns:a16="http://schemas.microsoft.com/office/drawing/2014/main" id="{8180529D-592B-4187-83CC-5541687BF514}"/>
              </a:ext>
            </a:extLst>
          </p:cNvPr>
          <p:cNvSpPr/>
          <p:nvPr/>
        </p:nvSpPr>
        <p:spPr>
          <a:xfrm>
            <a:off x="6774122" y="3232766"/>
            <a:ext cx="1439093" cy="2308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Direct access to experts</a:t>
            </a:r>
          </a:p>
        </p:txBody>
      </p:sp>
      <p:sp>
        <p:nvSpPr>
          <p:cNvPr id="77" name="Rectangle 76">
            <a:extLst>
              <a:ext uri="{FF2B5EF4-FFF2-40B4-BE49-F238E27FC236}">
                <a16:creationId xmlns:a16="http://schemas.microsoft.com/office/drawing/2014/main" id="{B05FBA5F-3C60-4DAB-8A5F-45B95930712D}"/>
              </a:ext>
            </a:extLst>
          </p:cNvPr>
          <p:cNvSpPr/>
          <p:nvPr/>
        </p:nvSpPr>
        <p:spPr>
          <a:xfrm>
            <a:off x="2360854" y="3246944"/>
            <a:ext cx="1392740" cy="2308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225"/>
              </a:spcAft>
              <a:buClr>
                <a:srgbClr val="61A71E"/>
              </a:buClr>
              <a:buSzTx/>
              <a:buFontTx/>
              <a:buNone/>
              <a:tabLst/>
              <a:defRPr/>
            </a:pPr>
            <a:r>
              <a:rPr kumimoji="0" lang="en-US" sz="900" b="0" i="0" u="none" strike="noStrike" kern="0" cap="none" spc="0" normalizeH="0" baseline="0" noProof="0" dirty="0">
                <a:ln>
                  <a:noFill/>
                </a:ln>
                <a:solidFill>
                  <a:srgbClr val="797979"/>
                </a:solidFill>
                <a:effectLst/>
                <a:uLnTx/>
                <a:uFillTx/>
                <a:latin typeface="Arial"/>
                <a:ea typeface="+mn-ea"/>
                <a:cs typeface="+mn-cs"/>
              </a:rPr>
              <a:t>Exercises &amp; quizzes</a:t>
            </a:r>
          </a:p>
        </p:txBody>
      </p:sp>
      <p:cxnSp>
        <p:nvCxnSpPr>
          <p:cNvPr id="78" name="Straight Connector 77">
            <a:extLst>
              <a:ext uri="{FF2B5EF4-FFF2-40B4-BE49-F238E27FC236}">
                <a16:creationId xmlns:a16="http://schemas.microsoft.com/office/drawing/2014/main" id="{B90C5FF4-11A3-4A64-8F9F-301E1025C2CF}"/>
              </a:ext>
            </a:extLst>
          </p:cNvPr>
          <p:cNvCxnSpPr/>
          <p:nvPr/>
        </p:nvCxnSpPr>
        <p:spPr>
          <a:xfrm>
            <a:off x="912953" y="4229608"/>
            <a:ext cx="7315200" cy="0"/>
          </a:xfrm>
          <a:prstGeom prst="line">
            <a:avLst/>
          </a:prstGeom>
          <a:ln>
            <a:solidFill>
              <a:schemeClr val="tx1">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80" name="Oval 79">
            <a:extLst>
              <a:ext uri="{FF2B5EF4-FFF2-40B4-BE49-F238E27FC236}">
                <a16:creationId xmlns:a16="http://schemas.microsoft.com/office/drawing/2014/main" id="{3EFCAF56-0CA7-4BBC-B4E2-2CE207735F8D}"/>
              </a:ext>
            </a:extLst>
          </p:cNvPr>
          <p:cNvSpPr>
            <a:spLocks noChangeAspect="1"/>
          </p:cNvSpPr>
          <p:nvPr/>
        </p:nvSpPr>
        <p:spPr>
          <a:xfrm>
            <a:off x="2728546" y="3894493"/>
            <a:ext cx="630936" cy="630936"/>
          </a:xfrm>
          <a:prstGeom prst="ellipse">
            <a:avLst/>
          </a:prstGeom>
          <a:solidFill>
            <a:schemeClr val="bg1"/>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81" name="Rectangle 80">
            <a:extLst>
              <a:ext uri="{FF2B5EF4-FFF2-40B4-BE49-F238E27FC236}">
                <a16:creationId xmlns:a16="http://schemas.microsoft.com/office/drawing/2014/main" id="{C2A225AC-DF4E-429D-A2B5-49E8938413FD}"/>
              </a:ext>
            </a:extLst>
          </p:cNvPr>
          <p:cNvSpPr/>
          <p:nvPr/>
        </p:nvSpPr>
        <p:spPr>
          <a:xfrm>
            <a:off x="2429820" y="4501924"/>
            <a:ext cx="1266947"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300"/>
              </a:spcAft>
              <a:buClr>
                <a:srgbClr val="61A71E"/>
              </a:buClr>
              <a:buSzTx/>
              <a:buFontTx/>
              <a:buNone/>
              <a:tabLst/>
              <a:defRPr/>
            </a:pPr>
            <a:r>
              <a:rPr kumimoji="0" lang="en-US" sz="1000" b="1" i="0" u="none" strike="noStrike" kern="0" cap="none" spc="0" normalizeH="0" baseline="0" noProof="0" dirty="0">
                <a:ln>
                  <a:noFill/>
                </a:ln>
                <a:solidFill>
                  <a:srgbClr val="797979"/>
                </a:solidFill>
                <a:effectLst/>
                <a:uLnTx/>
                <a:uFillTx/>
                <a:latin typeface="Arial"/>
                <a:ea typeface="+mn-ea"/>
                <a:cs typeface="+mn-cs"/>
              </a:rPr>
              <a:t>Professors</a:t>
            </a:r>
          </a:p>
        </p:txBody>
      </p:sp>
      <p:sp>
        <p:nvSpPr>
          <p:cNvPr id="82" name="Oval 81">
            <a:extLst>
              <a:ext uri="{FF2B5EF4-FFF2-40B4-BE49-F238E27FC236}">
                <a16:creationId xmlns:a16="http://schemas.microsoft.com/office/drawing/2014/main" id="{59CE6B24-8952-40BE-BFF4-5FAA4251929F}"/>
              </a:ext>
            </a:extLst>
          </p:cNvPr>
          <p:cNvSpPr>
            <a:spLocks noChangeAspect="1"/>
          </p:cNvSpPr>
          <p:nvPr/>
        </p:nvSpPr>
        <p:spPr>
          <a:xfrm>
            <a:off x="4766579" y="3894493"/>
            <a:ext cx="630936" cy="630936"/>
          </a:xfrm>
          <a:prstGeom prst="ellipse">
            <a:avLst/>
          </a:prstGeom>
          <a:solidFill>
            <a:schemeClr val="bg1"/>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83" name="Rectangle 82">
            <a:extLst>
              <a:ext uri="{FF2B5EF4-FFF2-40B4-BE49-F238E27FC236}">
                <a16:creationId xmlns:a16="http://schemas.microsoft.com/office/drawing/2014/main" id="{3FF44B40-C2AA-4111-A11A-30C8AC4289D7}"/>
              </a:ext>
            </a:extLst>
          </p:cNvPr>
          <p:cNvSpPr/>
          <p:nvPr/>
        </p:nvSpPr>
        <p:spPr>
          <a:xfrm>
            <a:off x="4467853" y="4501924"/>
            <a:ext cx="1266947"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300"/>
              </a:spcAft>
              <a:buClr>
                <a:srgbClr val="61A71E"/>
              </a:buClr>
              <a:buSzTx/>
              <a:buFontTx/>
              <a:buNone/>
              <a:tabLst/>
              <a:defRPr/>
            </a:pPr>
            <a:r>
              <a:rPr kumimoji="0" lang="en-US" sz="1000" b="1" i="0" u="none" strike="noStrike" kern="0" cap="none" spc="0" normalizeH="0" baseline="0" noProof="0" dirty="0">
                <a:ln>
                  <a:noFill/>
                </a:ln>
                <a:solidFill>
                  <a:srgbClr val="797979"/>
                </a:solidFill>
                <a:effectLst/>
                <a:uLnTx/>
                <a:uFillTx/>
                <a:latin typeface="Arial"/>
                <a:ea typeface="+mn-ea"/>
                <a:cs typeface="+mn-cs"/>
              </a:rPr>
              <a:t>Students</a:t>
            </a:r>
          </a:p>
        </p:txBody>
      </p:sp>
      <p:sp>
        <p:nvSpPr>
          <p:cNvPr id="84" name="Oval 83">
            <a:extLst>
              <a:ext uri="{FF2B5EF4-FFF2-40B4-BE49-F238E27FC236}">
                <a16:creationId xmlns:a16="http://schemas.microsoft.com/office/drawing/2014/main" id="{800094E8-FEC6-417B-A790-D337400CCA8C}"/>
              </a:ext>
            </a:extLst>
          </p:cNvPr>
          <p:cNvSpPr>
            <a:spLocks noChangeAspect="1"/>
          </p:cNvSpPr>
          <p:nvPr/>
        </p:nvSpPr>
        <p:spPr>
          <a:xfrm>
            <a:off x="6873132" y="3898430"/>
            <a:ext cx="630936" cy="630936"/>
          </a:xfrm>
          <a:prstGeom prst="ellipse">
            <a:avLst/>
          </a:prstGeom>
          <a:solidFill>
            <a:schemeClr val="bg1"/>
          </a:solidFill>
          <a:ln>
            <a:solidFill>
              <a:schemeClr val="tx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85" name="Rectangle 84">
            <a:extLst>
              <a:ext uri="{FF2B5EF4-FFF2-40B4-BE49-F238E27FC236}">
                <a16:creationId xmlns:a16="http://schemas.microsoft.com/office/drawing/2014/main" id="{C5738655-0889-476A-880D-D3D6A52870CD}"/>
              </a:ext>
            </a:extLst>
          </p:cNvPr>
          <p:cNvSpPr/>
          <p:nvPr/>
        </p:nvSpPr>
        <p:spPr>
          <a:xfrm>
            <a:off x="6574406" y="4505861"/>
            <a:ext cx="1266947"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300"/>
              </a:spcAft>
              <a:buClr>
                <a:srgbClr val="61A71E"/>
              </a:buClr>
              <a:buSzTx/>
              <a:buFontTx/>
              <a:buNone/>
              <a:tabLst/>
              <a:defRPr/>
            </a:pPr>
            <a:r>
              <a:rPr kumimoji="0" lang="en-US" sz="1000" b="1" i="0" u="none" strike="noStrike" kern="0" cap="none" spc="0" normalizeH="0" baseline="0" noProof="0" dirty="0">
                <a:ln>
                  <a:noFill/>
                </a:ln>
                <a:solidFill>
                  <a:srgbClr val="797979"/>
                </a:solidFill>
                <a:effectLst/>
                <a:uLnTx/>
                <a:uFillTx/>
                <a:latin typeface="Arial"/>
                <a:ea typeface="+mn-ea"/>
                <a:cs typeface="+mn-cs"/>
              </a:rPr>
              <a:t>Researchers</a:t>
            </a:r>
          </a:p>
        </p:txBody>
      </p:sp>
      <p:pic>
        <p:nvPicPr>
          <p:cNvPr id="4" name="Picture 3">
            <a:extLst>
              <a:ext uri="{FF2B5EF4-FFF2-40B4-BE49-F238E27FC236}">
                <a16:creationId xmlns:a16="http://schemas.microsoft.com/office/drawing/2014/main" id="{42095C53-21C1-48F1-B9CD-ABE04A5E936A}"/>
              </a:ext>
            </a:extLst>
          </p:cNvPr>
          <p:cNvPicPr>
            <a:picLocks noChangeAspect="1"/>
          </p:cNvPicPr>
          <p:nvPr/>
        </p:nvPicPr>
        <p:blipFill>
          <a:blip r:embed="rId12"/>
          <a:stretch>
            <a:fillRect/>
          </a:stretch>
        </p:blipFill>
        <p:spPr>
          <a:xfrm>
            <a:off x="2849439" y="3965044"/>
            <a:ext cx="389149" cy="490149"/>
          </a:xfrm>
          <a:prstGeom prst="rect">
            <a:avLst/>
          </a:prstGeom>
        </p:spPr>
      </p:pic>
      <p:pic>
        <p:nvPicPr>
          <p:cNvPr id="7" name="Picture 6">
            <a:extLst>
              <a:ext uri="{FF2B5EF4-FFF2-40B4-BE49-F238E27FC236}">
                <a16:creationId xmlns:a16="http://schemas.microsoft.com/office/drawing/2014/main" id="{E4B5FDB2-84D5-497F-9874-715ACFC9386C}"/>
              </a:ext>
            </a:extLst>
          </p:cNvPr>
          <p:cNvPicPr>
            <a:picLocks noChangeAspect="1"/>
          </p:cNvPicPr>
          <p:nvPr/>
        </p:nvPicPr>
        <p:blipFill>
          <a:blip r:embed="rId13"/>
          <a:stretch>
            <a:fillRect/>
          </a:stretch>
        </p:blipFill>
        <p:spPr>
          <a:xfrm>
            <a:off x="4765001" y="3926079"/>
            <a:ext cx="657102" cy="604709"/>
          </a:xfrm>
          <a:prstGeom prst="rect">
            <a:avLst/>
          </a:prstGeom>
        </p:spPr>
      </p:pic>
      <p:pic>
        <p:nvPicPr>
          <p:cNvPr id="10" name="Picture 9">
            <a:extLst>
              <a:ext uri="{FF2B5EF4-FFF2-40B4-BE49-F238E27FC236}">
                <a16:creationId xmlns:a16="http://schemas.microsoft.com/office/drawing/2014/main" id="{F710FAA6-299B-4B9A-8778-E9FC2EE7F647}"/>
              </a:ext>
            </a:extLst>
          </p:cNvPr>
          <p:cNvPicPr>
            <a:picLocks noChangeAspect="1"/>
          </p:cNvPicPr>
          <p:nvPr/>
        </p:nvPicPr>
        <p:blipFill>
          <a:blip r:embed="rId14"/>
          <a:stretch>
            <a:fillRect/>
          </a:stretch>
        </p:blipFill>
        <p:spPr>
          <a:xfrm>
            <a:off x="7035376" y="4021529"/>
            <a:ext cx="341136" cy="416157"/>
          </a:xfrm>
          <a:prstGeom prst="rect">
            <a:avLst/>
          </a:prstGeom>
        </p:spPr>
      </p:pic>
      <p:sp>
        <p:nvSpPr>
          <p:cNvPr id="2" name="TextBox 1">
            <a:extLst>
              <a:ext uri="{FF2B5EF4-FFF2-40B4-BE49-F238E27FC236}">
                <a16:creationId xmlns:a16="http://schemas.microsoft.com/office/drawing/2014/main" id="{0F932643-98A9-4FB1-BFB9-D31C2C94FFB9}"/>
              </a:ext>
            </a:extLst>
          </p:cNvPr>
          <p:cNvSpPr txBox="1"/>
          <p:nvPr/>
        </p:nvSpPr>
        <p:spPr>
          <a:xfrm>
            <a:off x="754181" y="4572905"/>
            <a:ext cx="1776448" cy="20005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565656"/>
                </a:solidFill>
                <a:effectLst/>
                <a:uLnTx/>
                <a:uFillTx/>
                <a:latin typeface="Arial"/>
                <a:ea typeface="+mn-ea"/>
                <a:cs typeface="+mn-cs"/>
              </a:rPr>
              <a:t>Free, full year access.  Renew annually.</a:t>
            </a:r>
          </a:p>
        </p:txBody>
      </p:sp>
      <p:sp>
        <p:nvSpPr>
          <p:cNvPr id="3" name="Rectangle 2">
            <a:extLst>
              <a:ext uri="{FF2B5EF4-FFF2-40B4-BE49-F238E27FC236}">
                <a16:creationId xmlns:a16="http://schemas.microsoft.com/office/drawing/2014/main" id="{EDB1C702-0A56-47BE-9930-0D5ECCC07BC8}"/>
              </a:ext>
            </a:extLst>
          </p:cNvPr>
          <p:cNvSpPr/>
          <p:nvPr/>
        </p:nvSpPr>
        <p:spPr>
          <a:xfrm>
            <a:off x="912953" y="4021529"/>
            <a:ext cx="1216098" cy="3241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9" name="Picture 78">
            <a:extLst>
              <a:ext uri="{FF2B5EF4-FFF2-40B4-BE49-F238E27FC236}">
                <a16:creationId xmlns:a16="http://schemas.microsoft.com/office/drawing/2014/main" id="{D8F249B9-1C57-464B-8464-B16F164B406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47415" y="3538131"/>
            <a:ext cx="1341009" cy="1231290"/>
          </a:xfrm>
          <a:prstGeom prst="rect">
            <a:avLst/>
          </a:prstGeom>
        </p:spPr>
      </p:pic>
    </p:spTree>
    <p:extLst>
      <p:ext uri="{BB962C8B-B14F-4D97-AF65-F5344CB8AC3E}">
        <p14:creationId xmlns:p14="http://schemas.microsoft.com/office/powerpoint/2010/main" val="3222531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Program qualifications</a:t>
            </a:r>
          </a:p>
        </p:txBody>
      </p:sp>
      <p:sp>
        <p:nvSpPr>
          <p:cNvPr id="4" name="Text Placeholder 3"/>
          <p:cNvSpPr>
            <a:spLocks noGrp="1"/>
          </p:cNvSpPr>
          <p:nvPr>
            <p:ph type="body" sz="quarter" idx="14"/>
          </p:nvPr>
        </p:nvSpPr>
        <p:spPr>
          <a:xfrm>
            <a:off x="3869011" y="1953883"/>
            <a:ext cx="4603419" cy="2012859"/>
          </a:xfrm>
        </p:spPr>
        <p:txBody>
          <a:bodyPr/>
          <a:lstStyle/>
          <a:p>
            <a:pPr marL="0" indent="0">
              <a:lnSpc>
                <a:spcPct val="150000"/>
              </a:lnSpc>
              <a:buNone/>
            </a:pPr>
            <a:r>
              <a:rPr lang="en-US" sz="1200" b="1" dirty="0">
                <a:solidFill>
                  <a:schemeClr val="accent1"/>
                </a:solidFill>
              </a:rPr>
              <a:t>Participation will be considered for:</a:t>
            </a:r>
          </a:p>
          <a:p>
            <a:pPr>
              <a:lnSpc>
                <a:spcPct val="150000"/>
              </a:lnSpc>
            </a:pPr>
            <a:r>
              <a:rPr lang="en-US" sz="1200" dirty="0"/>
              <a:t>Professors and students who will use Qlik for academic purposes within a qualified academic institution.</a:t>
            </a:r>
          </a:p>
          <a:p>
            <a:pPr>
              <a:lnSpc>
                <a:spcPct val="150000"/>
              </a:lnSpc>
            </a:pPr>
            <a:r>
              <a:rPr lang="en-US" sz="1200" dirty="0"/>
              <a:t>Researchers who will use Qlik for academic research involving students associated with a qualified academic institution. Participants may not share their software with anyone outside of the research assignment nor may they use the software for profit.</a:t>
            </a:r>
          </a:p>
        </p:txBody>
      </p:sp>
      <p:sp>
        <p:nvSpPr>
          <p:cNvPr id="6" name="Text Placeholder 4"/>
          <p:cNvSpPr txBox="1">
            <a:spLocks/>
          </p:cNvSpPr>
          <p:nvPr/>
        </p:nvSpPr>
        <p:spPr>
          <a:xfrm>
            <a:off x="3869010" y="1321494"/>
            <a:ext cx="4603419" cy="233397"/>
          </a:xfrm>
          <a:prstGeom prst="rect">
            <a:avLst/>
          </a:prstGeom>
        </p:spPr>
        <p:txBody>
          <a:bodyPr wrap="square" lIns="0" tIns="0" rIns="0" bIns="0">
            <a:noAutofit/>
          </a:bodyPr>
          <a:lstStyle>
            <a:lvl1pPr marL="0" indent="0" algn="l" defTabSz="457200" rtl="0" eaLnBrk="1" latinLnBrk="0" hangingPunct="1">
              <a:lnSpc>
                <a:spcPct val="110000"/>
              </a:lnSpc>
              <a:spcBef>
                <a:spcPct val="20000"/>
              </a:spcBef>
              <a:buFont typeface="Arial"/>
              <a:buNone/>
              <a:defRPr sz="1400" b="0" kern="1200" baseline="0">
                <a:solidFill>
                  <a:schemeClr val="tx1"/>
                </a:solidFill>
                <a:latin typeface="+mn-lt"/>
                <a:ea typeface="+mn-ea"/>
                <a:cs typeface="+mn-cs"/>
              </a:defRPr>
            </a:lvl1pPr>
            <a:lvl2pPr marL="457200" indent="0" algn="l" defTabSz="457200" rtl="0" eaLnBrk="1" latinLnBrk="0" hangingPunct="1">
              <a:spcBef>
                <a:spcPct val="20000"/>
              </a:spcBef>
              <a:buFont typeface="Arial"/>
              <a:buNone/>
              <a:defRPr sz="2000" b="1" kern="1200">
                <a:solidFill>
                  <a:srgbClr val="8C8C8C"/>
                </a:solidFill>
                <a:latin typeface="+mn-lt"/>
                <a:ea typeface="+mn-ea"/>
                <a:cs typeface="+mn-cs"/>
              </a:defRPr>
            </a:lvl2pPr>
            <a:lvl3pPr marL="914400" indent="0" algn="l" defTabSz="457200" rtl="0" eaLnBrk="1" latinLnBrk="0" hangingPunct="1">
              <a:spcBef>
                <a:spcPct val="20000"/>
              </a:spcBef>
              <a:buFont typeface="Arial"/>
              <a:buNone/>
              <a:defRPr sz="2000" b="1" kern="1200">
                <a:solidFill>
                  <a:srgbClr val="8C8C8C"/>
                </a:solidFill>
                <a:latin typeface="+mn-lt"/>
                <a:ea typeface="+mn-ea"/>
                <a:cs typeface="+mn-cs"/>
              </a:defRPr>
            </a:lvl3pPr>
            <a:lvl4pPr marL="1371600" indent="0" algn="l" defTabSz="457200" rtl="0" eaLnBrk="1" latinLnBrk="0" hangingPunct="1">
              <a:spcBef>
                <a:spcPct val="20000"/>
              </a:spcBef>
              <a:buFont typeface="Arial"/>
              <a:buNone/>
              <a:defRPr sz="2000" b="1" kern="1200">
                <a:solidFill>
                  <a:srgbClr val="8C8C8C"/>
                </a:solidFill>
                <a:latin typeface="+mn-lt"/>
                <a:ea typeface="+mn-ea"/>
                <a:cs typeface="+mn-cs"/>
              </a:defRPr>
            </a:lvl4pPr>
            <a:lvl5pPr marL="1828800" indent="0" algn="l" defTabSz="457200" rtl="0" eaLnBrk="1" latinLnBrk="0" hangingPunct="1">
              <a:spcBef>
                <a:spcPct val="20000"/>
              </a:spcBef>
              <a:buFont typeface="Arial"/>
              <a:buNone/>
              <a:defRPr sz="2000" b="1"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1000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565656"/>
                </a:solidFill>
                <a:effectLst/>
                <a:uLnTx/>
                <a:uFillTx/>
                <a:latin typeface="Arial"/>
                <a:ea typeface="+mn-ea"/>
                <a:cs typeface="+mn-cs"/>
              </a:rPr>
              <a:t>The program is open to any accredited, university-level institution worldwide</a:t>
            </a:r>
          </a:p>
          <a:p>
            <a:pPr marL="0" marR="0" lvl="0" indent="0" algn="l" defTabSz="457200" rtl="0" eaLnBrk="1" fontAlgn="auto" latinLnBrk="0" hangingPunct="1">
              <a:lnSpc>
                <a:spcPct val="110000"/>
              </a:lnSpc>
              <a:spcBef>
                <a:spcPct val="20000"/>
              </a:spcBef>
              <a:spcAft>
                <a:spcPts val="0"/>
              </a:spcAft>
              <a:buClrTx/>
              <a:buSzTx/>
              <a:buFont typeface="Arial"/>
              <a:buNone/>
              <a:tabLst/>
              <a:defRPr/>
            </a:pPr>
            <a:endParaRPr kumimoji="0" lang="en-US" sz="1400" b="0" i="0" u="none" strike="noStrike" kern="1200" cap="none" spc="0" normalizeH="0" baseline="0" noProof="0" dirty="0">
              <a:ln>
                <a:noFill/>
              </a:ln>
              <a:solidFill>
                <a:srgbClr val="565656"/>
              </a:solidFill>
              <a:effectLst/>
              <a:uLnTx/>
              <a:uFillTx/>
              <a:latin typeface="Arial"/>
              <a:ea typeface="+mn-ea"/>
              <a:cs typeface="+mn-cs"/>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43954"/>
          <a:stretch/>
        </p:blipFill>
        <p:spPr>
          <a:xfrm>
            <a:off x="731463" y="1321494"/>
            <a:ext cx="2579230" cy="3067964"/>
          </a:xfrm>
          <a:prstGeom prst="rect">
            <a:avLst/>
          </a:prstGeom>
        </p:spPr>
      </p:pic>
    </p:spTree>
    <p:extLst>
      <p:ext uri="{BB962C8B-B14F-4D97-AF65-F5344CB8AC3E}">
        <p14:creationId xmlns:p14="http://schemas.microsoft.com/office/powerpoint/2010/main" val="552069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How to apply</a:t>
            </a:r>
          </a:p>
        </p:txBody>
      </p:sp>
      <p:sp>
        <p:nvSpPr>
          <p:cNvPr id="4" name="Text Placeholder 3"/>
          <p:cNvSpPr>
            <a:spLocks noGrp="1"/>
          </p:cNvSpPr>
          <p:nvPr>
            <p:ph type="body" sz="quarter" idx="14"/>
          </p:nvPr>
        </p:nvSpPr>
        <p:spPr>
          <a:xfrm>
            <a:off x="3869011" y="1953883"/>
            <a:ext cx="4603419" cy="1144929"/>
          </a:xfrm>
        </p:spPr>
        <p:txBody>
          <a:bodyPr/>
          <a:lstStyle/>
          <a:p>
            <a:pPr>
              <a:lnSpc>
                <a:spcPct val="150000"/>
              </a:lnSpc>
            </a:pPr>
            <a:r>
              <a:rPr lang="en-US" sz="1200" dirty="0"/>
              <a:t>New and current participants must apply online annually to continue their membership.</a:t>
            </a:r>
          </a:p>
          <a:p>
            <a:pPr>
              <a:lnSpc>
                <a:spcPct val="150000"/>
              </a:lnSpc>
            </a:pPr>
            <a:r>
              <a:rPr lang="en-US" sz="1200" dirty="0"/>
              <a:t>For questions regarding the program, please email </a:t>
            </a:r>
            <a:r>
              <a:rPr lang="en-US" sz="1200" b="1" dirty="0"/>
              <a:t>academicprogram@qlik.com.</a:t>
            </a:r>
            <a:endParaRPr lang="en-US" sz="1200" dirty="0"/>
          </a:p>
        </p:txBody>
      </p:sp>
      <p:sp>
        <p:nvSpPr>
          <p:cNvPr id="6" name="Text Placeholder 4"/>
          <p:cNvSpPr txBox="1">
            <a:spLocks/>
          </p:cNvSpPr>
          <p:nvPr/>
        </p:nvSpPr>
        <p:spPr>
          <a:xfrm>
            <a:off x="3869010" y="1321494"/>
            <a:ext cx="4603419" cy="233397"/>
          </a:xfrm>
          <a:prstGeom prst="rect">
            <a:avLst/>
          </a:prstGeom>
        </p:spPr>
        <p:txBody>
          <a:bodyPr wrap="square" lIns="0" tIns="0" rIns="0" bIns="0">
            <a:noAutofit/>
          </a:bodyPr>
          <a:lstStyle>
            <a:lvl1pPr marL="0" indent="0" algn="l" defTabSz="457200" rtl="0" eaLnBrk="1" latinLnBrk="0" hangingPunct="1">
              <a:lnSpc>
                <a:spcPct val="110000"/>
              </a:lnSpc>
              <a:spcBef>
                <a:spcPct val="20000"/>
              </a:spcBef>
              <a:buFont typeface="Arial"/>
              <a:buNone/>
              <a:defRPr sz="1400" b="0" kern="1200" baseline="0">
                <a:solidFill>
                  <a:schemeClr val="tx1"/>
                </a:solidFill>
                <a:latin typeface="+mn-lt"/>
                <a:ea typeface="+mn-ea"/>
                <a:cs typeface="+mn-cs"/>
              </a:defRPr>
            </a:lvl1pPr>
            <a:lvl2pPr marL="457200" indent="0" algn="l" defTabSz="457200" rtl="0" eaLnBrk="1" latinLnBrk="0" hangingPunct="1">
              <a:spcBef>
                <a:spcPct val="20000"/>
              </a:spcBef>
              <a:buFont typeface="Arial"/>
              <a:buNone/>
              <a:defRPr sz="2000" b="1" kern="1200">
                <a:solidFill>
                  <a:srgbClr val="8C8C8C"/>
                </a:solidFill>
                <a:latin typeface="+mn-lt"/>
                <a:ea typeface="+mn-ea"/>
                <a:cs typeface="+mn-cs"/>
              </a:defRPr>
            </a:lvl2pPr>
            <a:lvl3pPr marL="914400" indent="0" algn="l" defTabSz="457200" rtl="0" eaLnBrk="1" latinLnBrk="0" hangingPunct="1">
              <a:spcBef>
                <a:spcPct val="20000"/>
              </a:spcBef>
              <a:buFont typeface="Arial"/>
              <a:buNone/>
              <a:defRPr sz="2000" b="1" kern="1200">
                <a:solidFill>
                  <a:srgbClr val="8C8C8C"/>
                </a:solidFill>
                <a:latin typeface="+mn-lt"/>
                <a:ea typeface="+mn-ea"/>
                <a:cs typeface="+mn-cs"/>
              </a:defRPr>
            </a:lvl3pPr>
            <a:lvl4pPr marL="1371600" indent="0" algn="l" defTabSz="457200" rtl="0" eaLnBrk="1" latinLnBrk="0" hangingPunct="1">
              <a:spcBef>
                <a:spcPct val="20000"/>
              </a:spcBef>
              <a:buFont typeface="Arial"/>
              <a:buNone/>
              <a:defRPr sz="2000" b="1" kern="1200">
                <a:solidFill>
                  <a:srgbClr val="8C8C8C"/>
                </a:solidFill>
                <a:latin typeface="+mn-lt"/>
                <a:ea typeface="+mn-ea"/>
                <a:cs typeface="+mn-cs"/>
              </a:defRPr>
            </a:lvl4pPr>
            <a:lvl5pPr marL="1828800" indent="0" algn="l" defTabSz="457200" rtl="0" eaLnBrk="1" latinLnBrk="0" hangingPunct="1">
              <a:spcBef>
                <a:spcPct val="20000"/>
              </a:spcBef>
              <a:buFont typeface="Arial"/>
              <a:buNone/>
              <a:defRPr sz="2000" b="1" kern="1200">
                <a:solidFill>
                  <a:srgbClr val="8C8C8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1000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565656"/>
                </a:solidFill>
                <a:effectLst/>
                <a:uLnTx/>
                <a:uFillTx/>
                <a:latin typeface="Arial"/>
                <a:ea typeface="+mn-ea"/>
                <a:cs typeface="+mn-cs"/>
              </a:rPr>
              <a:t>To apply online visit </a:t>
            </a:r>
            <a:endParaRPr kumimoji="0" lang="en-US" sz="1400" b="0" i="0" u="none" strike="noStrike" kern="1200" cap="none" spc="0" normalizeH="0" baseline="0" noProof="0" dirty="0">
              <a:ln>
                <a:noFill/>
              </a:ln>
              <a:solidFill>
                <a:srgbClr val="363636"/>
              </a:solidFill>
              <a:effectLst/>
              <a:uLnTx/>
              <a:uFillTx/>
              <a:latin typeface="Arial"/>
              <a:ea typeface="+mn-ea"/>
              <a:cs typeface="+mn-cs"/>
            </a:endParaRPr>
          </a:p>
          <a:p>
            <a:pPr marL="0" marR="0" lvl="0" indent="0" algn="l" defTabSz="457200" rtl="0" eaLnBrk="1" fontAlgn="auto" latinLnBrk="0" hangingPunct="1">
              <a:lnSpc>
                <a:spcPct val="11000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565656"/>
                </a:solidFill>
                <a:effectLst/>
                <a:uLnTx/>
                <a:uFillTx/>
                <a:latin typeface="Arial"/>
                <a:ea typeface="+mn-ea"/>
                <a:cs typeface="+mn-cs"/>
                <a:hlinkClick r:id="rId3"/>
              </a:rPr>
              <a:t>www.qlik.com/company/academic-program</a:t>
            </a:r>
            <a:endParaRPr kumimoji="0" lang="en-US" sz="1400" b="0" i="0" u="none" strike="noStrike" kern="1200" cap="none" spc="0" normalizeH="0" baseline="0" noProof="0" dirty="0">
              <a:ln>
                <a:noFill/>
              </a:ln>
              <a:solidFill>
                <a:srgbClr val="565656"/>
              </a:solidFill>
              <a:effectLst/>
              <a:uLnTx/>
              <a:uFillTx/>
              <a:latin typeface="Arial"/>
              <a:ea typeface="+mn-ea"/>
              <a:cs typeface="+mn-cs"/>
            </a:endParaRPr>
          </a:p>
        </p:txBody>
      </p:sp>
      <p:pic>
        <p:nvPicPr>
          <p:cNvPr id="9" name="Picture 8" descr="Certificate_whit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0197" y="4013747"/>
            <a:ext cx="376916" cy="478963"/>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38955" r="1395"/>
          <a:stretch/>
        </p:blipFill>
        <p:spPr>
          <a:xfrm>
            <a:off x="778661" y="1321494"/>
            <a:ext cx="2579873" cy="2883289"/>
          </a:xfrm>
          <a:prstGeom prst="rect">
            <a:avLst/>
          </a:prstGeom>
        </p:spPr>
      </p:pic>
    </p:spTree>
    <p:extLst>
      <p:ext uri="{BB962C8B-B14F-4D97-AF65-F5344CB8AC3E}">
        <p14:creationId xmlns:p14="http://schemas.microsoft.com/office/powerpoint/2010/main" val="1668295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CD85CF-727A-4E36-9A13-914E141662D0}"/>
              </a:ext>
            </a:extLst>
          </p:cNvPr>
          <p:cNvSpPr>
            <a:spLocks noGrp="1"/>
          </p:cNvSpPr>
          <p:nvPr>
            <p:ph type="body" sz="quarter" idx="15"/>
          </p:nvPr>
        </p:nvSpPr>
        <p:spPr/>
        <p:txBody>
          <a:bodyPr/>
          <a:lstStyle/>
          <a:p>
            <a:r>
              <a:rPr lang="en-US" dirty="0"/>
              <a:t>Thank you</a:t>
            </a:r>
          </a:p>
        </p:txBody>
      </p:sp>
      <p:sp>
        <p:nvSpPr>
          <p:cNvPr id="4" name="TextBox 3">
            <a:extLst>
              <a:ext uri="{FF2B5EF4-FFF2-40B4-BE49-F238E27FC236}">
                <a16:creationId xmlns:a16="http://schemas.microsoft.com/office/drawing/2014/main" id="{1F34C326-FF88-4BB0-9B0F-81CC8F63B6BD}"/>
              </a:ext>
            </a:extLst>
          </p:cNvPr>
          <p:cNvSpPr txBox="1"/>
          <p:nvPr/>
        </p:nvSpPr>
        <p:spPr>
          <a:xfrm>
            <a:off x="1335881" y="464344"/>
            <a:ext cx="2662908" cy="1200329"/>
          </a:xfrm>
          <a:prstGeom prst="rect">
            <a:avLst/>
          </a:prstGeom>
          <a:noFill/>
        </p:spPr>
        <p:txBody>
          <a:bodyPr wrap="none" rtlCol="0">
            <a:spAutoFit/>
          </a:bodyPr>
          <a:lstStyle/>
          <a:p>
            <a:r>
              <a:rPr lang="en-US" dirty="0">
                <a:hlinkClick r:id="rId2"/>
              </a:rPr>
              <a:t>David.lyons@qlik.com</a:t>
            </a:r>
            <a:endParaRPr lang="en-US" dirty="0"/>
          </a:p>
          <a:p>
            <a:r>
              <a:rPr lang="en-US" dirty="0">
                <a:hlinkClick r:id="rId3"/>
              </a:rPr>
              <a:t>Adam.Jacobs@qlik.com</a:t>
            </a:r>
            <a:endParaRPr lang="en-US" dirty="0"/>
          </a:p>
          <a:p>
            <a:endParaRPr lang="en-US" dirty="0"/>
          </a:p>
          <a:p>
            <a:endParaRPr lang="en-US" dirty="0"/>
          </a:p>
        </p:txBody>
      </p:sp>
    </p:spTree>
    <p:extLst>
      <p:ext uri="{BB962C8B-B14F-4D97-AF65-F5344CB8AC3E}">
        <p14:creationId xmlns:p14="http://schemas.microsoft.com/office/powerpoint/2010/main" val="2974325406"/>
      </p:ext>
    </p:extLst>
  </p:cSld>
  <p:clrMapOvr>
    <a:masterClrMapping/>
  </p:clrMapOvr>
</p:sld>
</file>

<file path=ppt/theme/theme1.xml><?xml version="1.0" encoding="utf-8"?>
<a:theme xmlns:a="http://schemas.openxmlformats.org/drawingml/2006/main" name="Qlik_16x9_PPT_template_Nov2015FINAL_rev2">
  <a:themeElements>
    <a:clrScheme name="Custom 4">
      <a:dk1>
        <a:srgbClr val="565656"/>
      </a:dk1>
      <a:lt1>
        <a:srgbClr val="FFFFFF"/>
      </a:lt1>
      <a:dk2>
        <a:srgbClr val="797979"/>
      </a:dk2>
      <a:lt2>
        <a:srgbClr val="FFFFFF"/>
      </a:lt2>
      <a:accent1>
        <a:srgbClr val="52A017"/>
      </a:accent1>
      <a:accent2>
        <a:srgbClr val="FEBD22"/>
      </a:accent2>
      <a:accent3>
        <a:srgbClr val="B8D108"/>
      </a:accent3>
      <a:accent4>
        <a:srgbClr val="F48518"/>
      </a:accent4>
      <a:accent5>
        <a:srgbClr val="3D7C20"/>
      </a:accent5>
      <a:accent6>
        <a:srgbClr val="FEBD22"/>
      </a:accent6>
      <a:hlink>
        <a:srgbClr val="0C66B6"/>
      </a:hlink>
      <a:folHlink>
        <a:srgbClr val="500A8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2A017"/>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Qlik_16x9_PPT_template_Nov2015FINAL_rev2" id="{E54D0F7A-7ABB-4E21-9592-6C5C44A75D70}" vid="{A3F8F1CA-A49E-4ACA-9C72-9DB64246D016}"/>
    </a:ext>
  </a:extLst>
</a:theme>
</file>

<file path=ppt/theme/theme2.xml><?xml version="1.0" encoding="utf-8"?>
<a:theme xmlns:a="http://schemas.openxmlformats.org/drawingml/2006/main" name="Qlik_16x9_PPT_template_MAR2016FINAL">
  <a:themeElements>
    <a:clrScheme name="Custom 2">
      <a:dk1>
        <a:srgbClr val="565656"/>
      </a:dk1>
      <a:lt1>
        <a:srgbClr val="FFFFFF"/>
      </a:lt1>
      <a:dk2>
        <a:srgbClr val="797979"/>
      </a:dk2>
      <a:lt2>
        <a:srgbClr val="FFFFFF"/>
      </a:lt2>
      <a:accent1>
        <a:srgbClr val="52A017"/>
      </a:accent1>
      <a:accent2>
        <a:srgbClr val="FEBD22"/>
      </a:accent2>
      <a:accent3>
        <a:srgbClr val="B8D108"/>
      </a:accent3>
      <a:accent4>
        <a:srgbClr val="F48518"/>
      </a:accent4>
      <a:accent5>
        <a:srgbClr val="3D7C20"/>
      </a:accent5>
      <a:accent6>
        <a:srgbClr val="FEBD22"/>
      </a:accent6>
      <a:hlink>
        <a:srgbClr val="0C66B6"/>
      </a:hlink>
      <a:folHlink>
        <a:srgbClr val="500A8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2A017"/>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6X9 Qlik Template" id="{AF31F2BE-2CF1-4869-9699-97E87EFA2903}" vid="{AA1A821C-18F5-4619-A890-54BE27CBD591}"/>
    </a:ext>
  </a:extLst>
</a:theme>
</file>

<file path=ppt/theme/theme3.xml><?xml version="1.0" encoding="utf-8"?>
<a:theme xmlns:a="http://schemas.openxmlformats.org/drawingml/2006/main" name="1_Qlik_16x9_PPT_template_Nov2015FINAL_rev2">
  <a:themeElements>
    <a:clrScheme name="Custom 2">
      <a:dk1>
        <a:srgbClr val="565656"/>
      </a:dk1>
      <a:lt1>
        <a:srgbClr val="FFFFFF"/>
      </a:lt1>
      <a:dk2>
        <a:srgbClr val="797979"/>
      </a:dk2>
      <a:lt2>
        <a:srgbClr val="FFFFFF"/>
      </a:lt2>
      <a:accent1>
        <a:srgbClr val="52A017"/>
      </a:accent1>
      <a:accent2>
        <a:srgbClr val="FEBD22"/>
      </a:accent2>
      <a:accent3>
        <a:srgbClr val="B8D108"/>
      </a:accent3>
      <a:accent4>
        <a:srgbClr val="F48518"/>
      </a:accent4>
      <a:accent5>
        <a:srgbClr val="3D7C20"/>
      </a:accent5>
      <a:accent6>
        <a:srgbClr val="FEBD22"/>
      </a:accent6>
      <a:hlink>
        <a:srgbClr val="0C66B6"/>
      </a:hlink>
      <a:folHlink>
        <a:srgbClr val="500A8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2A017"/>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Qlik_16x9_PPT_template_Nov2015FINAL_rev2" id="{E54D0F7A-7ABB-4E21-9592-6C5C44A75D70}" vid="{A3F8F1CA-A49E-4ACA-9C72-9DB64246D016}"/>
    </a:ext>
  </a:extLst>
</a:theme>
</file>

<file path=ppt/theme/theme4.xml><?xml version="1.0" encoding="utf-8"?>
<a:theme xmlns:a="http://schemas.openxmlformats.org/drawingml/2006/main" name="Qlik-0005 PowerPointTemplate_16x9_Template">
  <a:themeElements>
    <a:clrScheme name="Custom 74">
      <a:dk1>
        <a:srgbClr val="565656"/>
      </a:dk1>
      <a:lt1>
        <a:srgbClr val="FFFFFF"/>
      </a:lt1>
      <a:dk2>
        <a:srgbClr val="797979"/>
      </a:dk2>
      <a:lt2>
        <a:srgbClr val="FFFFFF"/>
      </a:lt2>
      <a:accent1>
        <a:srgbClr val="52A017"/>
      </a:accent1>
      <a:accent2>
        <a:srgbClr val="3D7C20"/>
      </a:accent2>
      <a:accent3>
        <a:srgbClr val="B8D108"/>
      </a:accent3>
      <a:accent4>
        <a:srgbClr val="F48518"/>
      </a:accent4>
      <a:accent5>
        <a:srgbClr val="FEBD22"/>
      </a:accent5>
      <a:accent6>
        <a:srgbClr val="FEBD22"/>
      </a:accent6>
      <a:hlink>
        <a:srgbClr val="0C66B6"/>
      </a:hlink>
      <a:folHlink>
        <a:srgbClr val="500A8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Custom 13">
      <a:dk1>
        <a:srgbClr val="363636"/>
      </a:dk1>
      <a:lt1>
        <a:srgbClr val="FFFFFF"/>
      </a:lt1>
      <a:dk2>
        <a:srgbClr val="363636"/>
      </a:dk2>
      <a:lt2>
        <a:srgbClr val="696969"/>
      </a:lt2>
      <a:accent1>
        <a:srgbClr val="62AC1E"/>
      </a:accent1>
      <a:accent2>
        <a:srgbClr val="2F7E20"/>
      </a:accent2>
      <a:accent3>
        <a:srgbClr val="8C8C8C"/>
      </a:accent3>
      <a:accent4>
        <a:srgbClr val="000000"/>
      </a:accent4>
      <a:accent5>
        <a:srgbClr val="B1DB1F"/>
      </a:accent5>
      <a:accent6>
        <a:srgbClr val="2F7E20"/>
      </a:accent6>
      <a:hlink>
        <a:srgbClr val="62AC1E"/>
      </a:hlink>
      <a:folHlink>
        <a:srgbClr val="62AC1E"/>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Qlik-0005 PowerPointTemplate_16x9_Template">
  <a:themeElements>
    <a:clrScheme name="Custom 74">
      <a:dk1>
        <a:srgbClr val="565656"/>
      </a:dk1>
      <a:lt1>
        <a:srgbClr val="FFFFFF"/>
      </a:lt1>
      <a:dk2>
        <a:srgbClr val="797979"/>
      </a:dk2>
      <a:lt2>
        <a:srgbClr val="FFFFFF"/>
      </a:lt2>
      <a:accent1>
        <a:srgbClr val="52A017"/>
      </a:accent1>
      <a:accent2>
        <a:srgbClr val="3D7C20"/>
      </a:accent2>
      <a:accent3>
        <a:srgbClr val="B8D108"/>
      </a:accent3>
      <a:accent4>
        <a:srgbClr val="F48518"/>
      </a:accent4>
      <a:accent5>
        <a:srgbClr val="FEBD22"/>
      </a:accent5>
      <a:accent6>
        <a:srgbClr val="FEBD22"/>
      </a:accent6>
      <a:hlink>
        <a:srgbClr val="0C66B6"/>
      </a:hlink>
      <a:folHlink>
        <a:srgbClr val="500A8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Office Theme">
  <a:themeElements>
    <a:clrScheme name="Custom 4">
      <a:dk1>
        <a:srgbClr val="363636"/>
      </a:dk1>
      <a:lt1>
        <a:srgbClr val="FFFFFF"/>
      </a:lt1>
      <a:dk2>
        <a:srgbClr val="363636"/>
      </a:dk2>
      <a:lt2>
        <a:srgbClr val="696969"/>
      </a:lt2>
      <a:accent1>
        <a:srgbClr val="62AC1E"/>
      </a:accent1>
      <a:accent2>
        <a:srgbClr val="2F7E20"/>
      </a:accent2>
      <a:accent3>
        <a:srgbClr val="8C8C8C"/>
      </a:accent3>
      <a:accent4>
        <a:srgbClr val="000000"/>
      </a:accent4>
      <a:accent5>
        <a:srgbClr val="B1DB1F"/>
      </a:accent5>
      <a:accent6>
        <a:srgbClr val="2F7E20"/>
      </a:accent6>
      <a:hlink>
        <a:srgbClr val="4AA418"/>
      </a:hlink>
      <a:folHlink>
        <a:srgbClr val="4AA4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Qlik_16x9_PPT_template_Nov2015FINAL_rev2">
  <a:themeElements>
    <a:clrScheme name="Custom 4">
      <a:dk1>
        <a:srgbClr val="565656"/>
      </a:dk1>
      <a:lt1>
        <a:srgbClr val="FFFFFF"/>
      </a:lt1>
      <a:dk2>
        <a:srgbClr val="797979"/>
      </a:dk2>
      <a:lt2>
        <a:srgbClr val="FFFFFF"/>
      </a:lt2>
      <a:accent1>
        <a:srgbClr val="52A017"/>
      </a:accent1>
      <a:accent2>
        <a:srgbClr val="FEBD22"/>
      </a:accent2>
      <a:accent3>
        <a:srgbClr val="B8D108"/>
      </a:accent3>
      <a:accent4>
        <a:srgbClr val="F48518"/>
      </a:accent4>
      <a:accent5>
        <a:srgbClr val="3D7C20"/>
      </a:accent5>
      <a:accent6>
        <a:srgbClr val="FEBD22"/>
      </a:accent6>
      <a:hlink>
        <a:srgbClr val="0C66B6"/>
      </a:hlink>
      <a:folHlink>
        <a:srgbClr val="500A8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2A017"/>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Qlik_16x9_PPT_template_Nov2015FINAL_rev2" id="{E54D0F7A-7ABB-4E21-9592-6C5C44A75D70}" vid="{A3F8F1CA-A49E-4ACA-9C72-9DB64246D016}"/>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Qlik_16x9_PPT_template_DEC2015FINAL_rev3.potx</Template>
  <TotalTime>34131</TotalTime>
  <Words>5320</Words>
  <Application>Microsoft Office PowerPoint</Application>
  <PresentationFormat>On-screen Show (16:9)</PresentationFormat>
  <Paragraphs>670</Paragraphs>
  <Slides>32</Slides>
  <Notes>25</Notes>
  <HiddenSlides>3</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32</vt:i4>
      </vt:variant>
    </vt:vector>
  </HeadingPairs>
  <TitlesOfParts>
    <vt:vector size="48" baseType="lpstr">
      <vt:lpstr>ＭＳ Ｐゴシック</vt:lpstr>
      <vt:lpstr>ＭＳ Ｐゴシック</vt:lpstr>
      <vt:lpstr>Arial</vt:lpstr>
      <vt:lpstr>Calibri</vt:lpstr>
      <vt:lpstr>Times</vt:lpstr>
      <vt:lpstr>Times New Roman</vt:lpstr>
      <vt:lpstr>Trebuchet MS</vt:lpstr>
      <vt:lpstr>Qlik_16x9_PPT_template_Nov2015FINAL_rev2</vt:lpstr>
      <vt:lpstr>Qlik_16x9_PPT_template_MAR2016FINAL</vt:lpstr>
      <vt:lpstr>1_Qlik_16x9_PPT_template_Nov2015FINAL_rev2</vt:lpstr>
      <vt:lpstr>Qlik-0005 PowerPointTemplate_16x9_Template</vt:lpstr>
      <vt:lpstr>Office Theme</vt:lpstr>
      <vt:lpstr>1_Qlik-0005 PowerPointTemplate_16x9_Template</vt:lpstr>
      <vt:lpstr>1_Office Theme</vt:lpstr>
      <vt:lpstr>4_Office Theme</vt:lpstr>
      <vt:lpstr>2_Qlik_16x9_PPT_template_Nov2015FINAL_rev2</vt:lpstr>
      <vt:lpstr>VA Tech Analytics Briefing</vt:lpstr>
      <vt:lpstr>PowerPoint Presentation</vt:lpstr>
      <vt:lpstr>Agenda</vt:lpstr>
      <vt:lpstr>About Your Presenters</vt:lpstr>
      <vt:lpstr>PowerPoint Presentation</vt:lpstr>
      <vt:lpstr>PowerPoint Presentation</vt:lpstr>
      <vt:lpstr>PowerPoint Presentation</vt:lpstr>
      <vt:lpstr>PowerPoint Presentation</vt:lpstr>
      <vt:lpstr>There is a broad spectrum of needs and analytics use cases across any business, all of which are important</vt:lpstr>
      <vt:lpstr>Qlik® Visual Analytics Platform</vt:lpstr>
      <vt:lpstr>PowerPoint Presentation</vt:lpstr>
      <vt:lpstr>PowerPoint Presentation</vt:lpstr>
      <vt:lpstr>Common Qlik® Sales Solution Areas</vt:lpstr>
      <vt:lpstr>$100</vt:lpstr>
      <vt:lpstr>PowerPoint Presentation</vt:lpstr>
      <vt:lpstr>Common Qlik® Finance Solution Areas</vt:lpstr>
      <vt:lpstr>PowerPoint Presentation</vt:lpstr>
      <vt:lpstr>PowerPoint Presentation</vt:lpstr>
      <vt:lpstr>Common Qlik Human Resources Solution Areas</vt:lpstr>
      <vt:lpstr>IT Information Sweet Spots for Qlik</vt:lpstr>
      <vt:lpstr>PowerPoint Presentation</vt:lpstr>
      <vt:lpstr>PowerPoint Presentation</vt:lpstr>
      <vt:lpstr>Live Demo!  http://Demos.qlik.com </vt:lpstr>
      <vt:lpstr>22%</vt:lpstr>
      <vt:lpstr> Publicly Available Solution Content </vt:lpstr>
      <vt:lpstr>Changing Landscape</vt:lpstr>
      <vt:lpstr>Use the 4Es to unlock new markets in the 4Cs</vt:lpstr>
      <vt:lpstr>Demo</vt:lpstr>
      <vt:lpstr>PowerPoint Presentation</vt:lpstr>
      <vt:lpstr>Program qualifications</vt:lpstr>
      <vt:lpstr>How to apply</vt:lpstr>
      <vt:lpstr>PowerPoint Presentation</vt:lpstr>
    </vt:vector>
  </TitlesOfParts>
  <Company>QlikTech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Damien DeChurch</dc:creator>
  <cp:lastModifiedBy>David Lyons</cp:lastModifiedBy>
  <cp:revision>475</cp:revision>
  <dcterms:created xsi:type="dcterms:W3CDTF">2015-08-25T18:36:43Z</dcterms:created>
  <dcterms:modified xsi:type="dcterms:W3CDTF">2018-04-11T12:28:21Z</dcterms:modified>
</cp:coreProperties>
</file>